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256"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81" r:id="rId22"/>
    <p:sldId id="278" r:id="rId23"/>
    <p:sldId id="279" r:id="rId24"/>
    <p:sldId id="280" r:id="rId25"/>
    <p:sldId id="282" r:id="rId26"/>
    <p:sldId id="283" r:id="rId27"/>
    <p:sldId id="284" r:id="rId28"/>
    <p:sldId id="285" r:id="rId29"/>
    <p:sldId id="286" r:id="rId30"/>
    <p:sldId id="287" r:id="rId31"/>
    <p:sldId id="288" r:id="rId32"/>
    <p:sldId id="289" r:id="rId33"/>
    <p:sldId id="292" r:id="rId34"/>
    <p:sldId id="293" r:id="rId35"/>
    <p:sldId id="294" r:id="rId36"/>
    <p:sldId id="295" r:id="rId37"/>
    <p:sldId id="297" r:id="rId38"/>
    <p:sldId id="296" r:id="rId39"/>
    <p:sldId id="298" r:id="rId40"/>
    <p:sldId id="299" r:id="rId41"/>
    <p:sldId id="300" r:id="rId42"/>
    <p:sldId id="301" r:id="rId43"/>
    <p:sldId id="302" r:id="rId44"/>
    <p:sldId id="303" r:id="rId45"/>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6D21"/>
    <a:srgbClr val="B56D00"/>
    <a:srgbClr val="FCCCC6"/>
    <a:srgbClr val="677D6B"/>
    <a:srgbClr val="B2906A"/>
    <a:srgbClr val="DD8C30"/>
    <a:srgbClr val="E0D3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70" autoAdjust="0"/>
    <p:restoredTop sz="94407" autoAdjust="0"/>
  </p:normalViewPr>
  <p:slideViewPr>
    <p:cSldViewPr snapToGrid="0">
      <p:cViewPr>
        <p:scale>
          <a:sx n="50" d="100"/>
          <a:sy n="50" d="100"/>
        </p:scale>
        <p:origin x="1254" y="1338"/>
      </p:cViewPr>
      <p:guideLst/>
    </p:cSldViewPr>
  </p:slideViewPr>
  <p:outlineViewPr>
    <p:cViewPr>
      <p:scale>
        <a:sx n="33" d="100"/>
        <a:sy n="33" d="100"/>
      </p:scale>
      <p:origin x="0" y="-5034"/>
    </p:cViewPr>
  </p:outlineViewPr>
  <p:notesTextViewPr>
    <p:cViewPr>
      <p:scale>
        <a:sx n="1" d="1"/>
        <a:sy n="1" d="1"/>
      </p:scale>
      <p:origin x="0" y="0"/>
    </p:cViewPr>
  </p:notesTextViewPr>
  <p:sorterViewPr>
    <p:cViewPr>
      <p:scale>
        <a:sx n="66" d="100"/>
        <a:sy n="66" d="100"/>
      </p:scale>
      <p:origin x="0" y="-1912"/>
    </p:cViewPr>
  </p:sorter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4C6-4EDA-937A-E84AFFFDCED1}"/>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4C6-4EDA-937A-E84AFFFDCED1}"/>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4C6-4EDA-937A-E84AFFFDCED1}"/>
            </c:ext>
          </c:extLst>
        </c:ser>
        <c:dLbls>
          <c:dLblPos val="outEnd"/>
          <c:showLegendKey val="0"/>
          <c:showVal val="1"/>
          <c:showCatName val="0"/>
          <c:showSerName val="0"/>
          <c:showPercent val="0"/>
          <c:showBubbleSize val="0"/>
        </c:dLbls>
        <c:gapWidth val="444"/>
        <c:overlap val="-90"/>
        <c:axId val="256141096"/>
        <c:axId val="256139920"/>
      </c:barChart>
      <c:catAx>
        <c:axId val="256141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zh-CN"/>
          </a:p>
        </c:txPr>
        <c:crossAx val="256139920"/>
        <c:crosses val="autoZero"/>
        <c:auto val="1"/>
        <c:lblAlgn val="ctr"/>
        <c:lblOffset val="100"/>
        <c:noMultiLvlLbl val="0"/>
      </c:catAx>
      <c:valAx>
        <c:axId val="256139920"/>
        <c:scaling>
          <c:orientation val="minMax"/>
        </c:scaling>
        <c:delete val="1"/>
        <c:axPos val="l"/>
        <c:numFmt formatCode="General" sourceLinked="1"/>
        <c:majorTickMark val="none"/>
        <c:minorTickMark val="none"/>
        <c:tickLblPos val="nextTo"/>
        <c:crossAx val="2561410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EA1-4DF4-A40E-874A3FF83846}"/>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Lato Light" charset="0"/>
                    <a:ea typeface="Lato Light" charset="0"/>
                    <a:cs typeface="Lato Light"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EA1-4DF4-A40E-874A3FF83846}"/>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EA1-4DF4-A40E-874A3FF83846}"/>
            </c:ext>
          </c:extLst>
        </c:ser>
        <c:dLbls>
          <c:showLegendKey val="0"/>
          <c:showVal val="1"/>
          <c:showCatName val="0"/>
          <c:showSerName val="0"/>
          <c:showPercent val="0"/>
          <c:showBubbleSize val="0"/>
        </c:dLbls>
        <c:gapWidth val="150"/>
        <c:overlap val="-25"/>
        <c:axId val="262728184"/>
        <c:axId val="262728576"/>
      </c:barChart>
      <c:catAx>
        <c:axId val="262728184"/>
        <c:scaling>
          <c:orientation val="minMax"/>
        </c:scaling>
        <c:delete val="1"/>
        <c:axPos val="l"/>
        <c:numFmt formatCode="General" sourceLinked="1"/>
        <c:majorTickMark val="none"/>
        <c:minorTickMark val="none"/>
        <c:tickLblPos val="nextTo"/>
        <c:crossAx val="262728576"/>
        <c:crosses val="autoZero"/>
        <c:auto val="1"/>
        <c:lblAlgn val="ctr"/>
        <c:lblOffset val="100"/>
        <c:noMultiLvlLbl val="0"/>
      </c:catAx>
      <c:valAx>
        <c:axId val="262728576"/>
        <c:scaling>
          <c:orientation val="minMax"/>
        </c:scaling>
        <c:delete val="1"/>
        <c:axPos val="b"/>
        <c:numFmt formatCode="General" sourceLinked="1"/>
        <c:majorTickMark val="none"/>
        <c:minorTickMark val="none"/>
        <c:tickLblPos val="nextTo"/>
        <c:crossAx val="2627281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34369155938702E-2"/>
          <c:y val="0"/>
          <c:w val="0.97312616881226"/>
          <c:h val="0.9309196927830120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B4B-40F2-8417-EDA81C941AFF}"/>
            </c:ext>
          </c:extLst>
        </c:ser>
        <c:ser>
          <c:idx val="1"/>
          <c:order val="1"/>
          <c:tx>
            <c:strRef>
              <c:f>Sheet1!$C$1</c:f>
              <c:strCache>
                <c:ptCount val="1"/>
                <c:pt idx="0">
                  <c:v>Series 2</c:v>
                </c:pt>
              </c:strCache>
            </c:strRef>
          </c:tx>
          <c:spPr>
            <a:ln w="28575" cap="rnd">
              <a:solidFill>
                <a:schemeClr val="accent2"/>
              </a:solidFill>
              <a:round/>
            </a:ln>
            <a:effectLst/>
          </c:spPr>
          <c:marker>
            <c:symbol val="none"/>
          </c:marker>
          <c:dLbls>
            <c:delete val="1"/>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B4B-40F2-8417-EDA81C941AFF}"/>
            </c:ext>
          </c:extLst>
        </c:ser>
        <c:ser>
          <c:idx val="2"/>
          <c:order val="2"/>
          <c:tx>
            <c:strRef>
              <c:f>Sheet1!$D$1</c:f>
              <c:strCache>
                <c:ptCount val="1"/>
                <c:pt idx="0">
                  <c:v>Series 3</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B4B-40F2-8417-EDA81C941AFF}"/>
            </c:ext>
          </c:extLst>
        </c:ser>
        <c:dLbls>
          <c:showLegendKey val="0"/>
          <c:showVal val="1"/>
          <c:showCatName val="0"/>
          <c:showSerName val="0"/>
          <c:showPercent val="0"/>
          <c:showBubbleSize val="0"/>
        </c:dLbls>
        <c:smooth val="0"/>
        <c:axId val="262729752"/>
        <c:axId val="262730144"/>
      </c:lineChart>
      <c:catAx>
        <c:axId val="262729752"/>
        <c:scaling>
          <c:orientation val="minMax"/>
        </c:scaling>
        <c:delete val="1"/>
        <c:axPos val="b"/>
        <c:numFmt formatCode="General" sourceLinked="1"/>
        <c:majorTickMark val="none"/>
        <c:minorTickMark val="none"/>
        <c:tickLblPos val="nextTo"/>
        <c:crossAx val="262730144"/>
        <c:crosses val="autoZero"/>
        <c:auto val="1"/>
        <c:lblAlgn val="ctr"/>
        <c:lblOffset val="100"/>
        <c:noMultiLvlLbl val="0"/>
      </c:catAx>
      <c:valAx>
        <c:axId val="262730144"/>
        <c:scaling>
          <c:orientation val="minMax"/>
        </c:scaling>
        <c:delete val="1"/>
        <c:axPos val="l"/>
        <c:numFmt formatCode="General" sourceLinked="1"/>
        <c:majorTickMark val="none"/>
        <c:minorTickMark val="none"/>
        <c:tickLblPos val="nextTo"/>
        <c:crossAx val="262729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ea typeface="Gulim" panose="020B0600000101010101" charset="-127"/>
              <a:cs typeface="Gulim" panose="020B0600000101010101" charset="-127"/>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42AA5-5D57-4F1A-B2D2-310CCFD8B155}" type="datetimeFigureOut">
              <a:rPr lang="id-ID" smtClean="0">
                <a:ea typeface="Gulim" panose="020B0600000101010101" charset="-127"/>
                <a:cs typeface="Gulim" panose="020B0600000101010101" charset="-127"/>
              </a:rPr>
              <a:t>10/04/2020</a:t>
            </a:fld>
            <a:endParaRPr lang="id-ID">
              <a:ea typeface="Gulim" panose="020B0600000101010101" charset="-127"/>
              <a:cs typeface="Gulim" panose="020B0600000101010101" charset="-127"/>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ea typeface="Gulim" panose="020B0600000101010101" charset="-127"/>
              <a:cs typeface="Gulim" panose="020B0600000101010101" charset="-127"/>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4F4F9-5DB6-4FDF-AAE2-8FD29BDC0FD2}" type="slidenum">
              <a:rPr lang="id-ID" smtClean="0">
                <a:ea typeface="Gulim" panose="020B0600000101010101" charset="-127"/>
                <a:cs typeface="Gulim" panose="020B0600000101010101" charset="-127"/>
              </a:rPr>
              <a:t>‹#›</a:t>
            </a:fld>
            <a:endParaRPr lang="id-ID">
              <a:ea typeface="Gulim" panose="020B0600000101010101" charset="-127"/>
              <a:cs typeface="Gulim" panose="020B0600000101010101" charset="-12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Gulim" panose="020B0600000101010101" charset="-127"/>
                <a:cs typeface="Gulim" panose="020B0600000101010101" charset="-127"/>
              </a:defRPr>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Gulim" panose="020B0600000101010101" charset="-127"/>
                <a:cs typeface="Gulim" panose="020B0600000101010101" charset="-127"/>
              </a:defRPr>
            </a:lvl1pPr>
          </a:lstStyle>
          <a:p>
            <a:fld id="{FF8A2A91-AFB9-4C96-82BA-EF4B59B48742}" type="datetimeFigureOut">
              <a:rPr lang="id-ID" smtClean="0"/>
              <a:t>10/04/2020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Gulim" panose="020B0600000101010101" charset="-127"/>
                <a:cs typeface="Gulim" panose="020B0600000101010101" charset="-127"/>
              </a:defRPr>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Gulim" panose="020B0600000101010101" charset="-127"/>
                <a:cs typeface="Gulim" panose="020B0600000101010101" charset="-127"/>
              </a:defRPr>
            </a:lvl1pPr>
          </a:lstStyle>
          <a:p>
            <a:fld id="{1EDF349E-C332-4FD9-9D08-DDF6D6B403BD}" type="slidenum">
              <a:rPr lang="id-ID" smtClean="0"/>
              <a:t>‹#›</a:t>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Gulim" panose="020B0600000101010101" charset="-127"/>
        <a:cs typeface="Gulim" panose="020B0600000101010101" charset="-127"/>
      </a:defRPr>
    </a:lvl1pPr>
    <a:lvl2pPr marL="457200" algn="l" defTabSz="914400" rtl="0" eaLnBrk="1" latinLnBrk="0" hangingPunct="1">
      <a:defRPr sz="1200" kern="1200">
        <a:solidFill>
          <a:schemeClr val="tx1"/>
        </a:solidFill>
        <a:latin typeface="+mn-lt"/>
        <a:ea typeface="Gulim" panose="020B0600000101010101" charset="-127"/>
        <a:cs typeface="Gulim" panose="020B0600000101010101" charset="-127"/>
      </a:defRPr>
    </a:lvl2pPr>
    <a:lvl3pPr marL="914400" algn="l" defTabSz="914400" rtl="0" eaLnBrk="1" latinLnBrk="0" hangingPunct="1">
      <a:defRPr sz="1200" kern="1200">
        <a:solidFill>
          <a:schemeClr val="tx1"/>
        </a:solidFill>
        <a:latin typeface="+mn-lt"/>
        <a:ea typeface="Gulim" panose="020B0600000101010101" charset="-127"/>
        <a:cs typeface="Gulim" panose="020B0600000101010101" charset="-127"/>
      </a:defRPr>
    </a:lvl3pPr>
    <a:lvl4pPr marL="1371600" algn="l" defTabSz="914400" rtl="0" eaLnBrk="1" latinLnBrk="0" hangingPunct="1">
      <a:defRPr sz="1200" kern="1200">
        <a:solidFill>
          <a:schemeClr val="tx1"/>
        </a:solidFill>
        <a:latin typeface="+mn-lt"/>
        <a:ea typeface="Gulim" panose="020B0600000101010101" charset="-127"/>
        <a:cs typeface="Gulim" panose="020B0600000101010101" charset="-127"/>
      </a:defRPr>
    </a:lvl4pPr>
    <a:lvl5pPr marL="1828800" algn="l" defTabSz="914400" rtl="0" eaLnBrk="1" latinLnBrk="0" hangingPunct="1">
      <a:defRPr sz="1200" kern="1200">
        <a:solidFill>
          <a:schemeClr val="tx1"/>
        </a:solidFill>
        <a:latin typeface="+mn-lt"/>
        <a:ea typeface="Gulim" panose="020B0600000101010101" charset="-127"/>
        <a:cs typeface="Gulim" panose="020B0600000101010101" charset="-127"/>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dk1">
                    <a:lumMod val="100000"/>
                  </a:schemeClr>
                </a:solidFill>
              </a:defRPr>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dk1">
                    <a:lumMod val="10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466726" y="1581150"/>
            <a:ext cx="2515393" cy="3695700"/>
          </a:xfrm>
          <a:custGeom>
            <a:avLst/>
            <a:gdLst>
              <a:gd name="connsiteX0" fmla="*/ 0 w 2515393"/>
              <a:gd name="connsiteY0" fmla="*/ 0 h 3695700"/>
              <a:gd name="connsiteX1" fmla="*/ 2515393 w 2515393"/>
              <a:gd name="connsiteY1" fmla="*/ 0 h 3695700"/>
              <a:gd name="connsiteX2" fmla="*/ 2515393 w 2515393"/>
              <a:gd name="connsiteY2" fmla="*/ 3695700 h 3695700"/>
              <a:gd name="connsiteX3" fmla="*/ 0 w 2515393"/>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515393" h="3695700">
                <a:moveTo>
                  <a:pt x="0" y="0"/>
                </a:moveTo>
                <a:lnTo>
                  <a:pt x="2515393" y="0"/>
                </a:lnTo>
                <a:lnTo>
                  <a:pt x="2515393" y="3695700"/>
                </a:lnTo>
                <a:lnTo>
                  <a:pt x="0" y="3695700"/>
                </a:lnTo>
                <a:close/>
              </a:path>
            </a:pathLst>
          </a:custGeom>
        </p:spPr>
        <p:txBody>
          <a:bodyPr wrap="square">
            <a:noAutofit/>
          </a:bodyPr>
          <a:lstStyle/>
          <a:p>
            <a:endParaRPr lang="id-ID"/>
          </a:p>
        </p:txBody>
      </p:sp>
      <p:sp>
        <p:nvSpPr>
          <p:cNvPr id="17" name="Picture Placeholder 16"/>
          <p:cNvSpPr>
            <a:spLocks noGrp="1"/>
          </p:cNvSpPr>
          <p:nvPr>
            <p:ph type="pic" sz="quarter" idx="11"/>
          </p:nvPr>
        </p:nvSpPr>
        <p:spPr>
          <a:xfrm>
            <a:off x="3381111" y="1581150"/>
            <a:ext cx="2515393" cy="3695700"/>
          </a:xfrm>
          <a:custGeom>
            <a:avLst/>
            <a:gdLst>
              <a:gd name="connsiteX0" fmla="*/ 0 w 2515393"/>
              <a:gd name="connsiteY0" fmla="*/ 0 h 3695700"/>
              <a:gd name="connsiteX1" fmla="*/ 2515393 w 2515393"/>
              <a:gd name="connsiteY1" fmla="*/ 0 h 3695700"/>
              <a:gd name="connsiteX2" fmla="*/ 2515393 w 2515393"/>
              <a:gd name="connsiteY2" fmla="*/ 3695700 h 3695700"/>
              <a:gd name="connsiteX3" fmla="*/ 0 w 2515393"/>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515393" h="3695700">
                <a:moveTo>
                  <a:pt x="0" y="0"/>
                </a:moveTo>
                <a:lnTo>
                  <a:pt x="2515393" y="0"/>
                </a:lnTo>
                <a:lnTo>
                  <a:pt x="2515393" y="3695700"/>
                </a:lnTo>
                <a:lnTo>
                  <a:pt x="0" y="3695700"/>
                </a:lnTo>
                <a:close/>
              </a:path>
            </a:pathLst>
          </a:custGeom>
        </p:spPr>
        <p:txBody>
          <a:bodyPr wrap="square">
            <a:noAutofit/>
          </a:bodyPr>
          <a:lstStyle/>
          <a:p>
            <a:endParaRPr lang="id-ID"/>
          </a:p>
        </p:txBody>
      </p:sp>
      <p:sp>
        <p:nvSpPr>
          <p:cNvPr id="18" name="Picture Placeholder 17"/>
          <p:cNvSpPr>
            <a:spLocks noGrp="1"/>
          </p:cNvSpPr>
          <p:nvPr>
            <p:ph type="pic" sz="quarter" idx="12"/>
          </p:nvPr>
        </p:nvSpPr>
        <p:spPr>
          <a:xfrm>
            <a:off x="6295497" y="1581150"/>
            <a:ext cx="2515393" cy="3695700"/>
          </a:xfrm>
          <a:custGeom>
            <a:avLst/>
            <a:gdLst>
              <a:gd name="connsiteX0" fmla="*/ 0 w 2515393"/>
              <a:gd name="connsiteY0" fmla="*/ 0 h 3695700"/>
              <a:gd name="connsiteX1" fmla="*/ 2515393 w 2515393"/>
              <a:gd name="connsiteY1" fmla="*/ 0 h 3695700"/>
              <a:gd name="connsiteX2" fmla="*/ 2515393 w 2515393"/>
              <a:gd name="connsiteY2" fmla="*/ 3695700 h 3695700"/>
              <a:gd name="connsiteX3" fmla="*/ 0 w 2515393"/>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515393" h="3695700">
                <a:moveTo>
                  <a:pt x="0" y="0"/>
                </a:moveTo>
                <a:lnTo>
                  <a:pt x="2515393" y="0"/>
                </a:lnTo>
                <a:lnTo>
                  <a:pt x="2515393" y="3695700"/>
                </a:lnTo>
                <a:lnTo>
                  <a:pt x="0" y="3695700"/>
                </a:lnTo>
                <a:close/>
              </a:path>
            </a:pathLst>
          </a:custGeom>
        </p:spPr>
        <p:txBody>
          <a:bodyPr wrap="square">
            <a:noAutofit/>
          </a:bodyPr>
          <a:lstStyle/>
          <a:p>
            <a:endParaRPr lang="id-ID"/>
          </a:p>
        </p:txBody>
      </p:sp>
      <p:sp>
        <p:nvSpPr>
          <p:cNvPr id="19" name="Picture Placeholder 18"/>
          <p:cNvSpPr>
            <a:spLocks noGrp="1"/>
          </p:cNvSpPr>
          <p:nvPr>
            <p:ph type="pic" sz="quarter" idx="13"/>
          </p:nvPr>
        </p:nvSpPr>
        <p:spPr>
          <a:xfrm>
            <a:off x="9209882" y="1581150"/>
            <a:ext cx="2515393" cy="3695700"/>
          </a:xfrm>
          <a:custGeom>
            <a:avLst/>
            <a:gdLst>
              <a:gd name="connsiteX0" fmla="*/ 0 w 2515393"/>
              <a:gd name="connsiteY0" fmla="*/ 0 h 3695700"/>
              <a:gd name="connsiteX1" fmla="*/ 2515393 w 2515393"/>
              <a:gd name="connsiteY1" fmla="*/ 0 h 3695700"/>
              <a:gd name="connsiteX2" fmla="*/ 2515393 w 2515393"/>
              <a:gd name="connsiteY2" fmla="*/ 3695700 h 3695700"/>
              <a:gd name="connsiteX3" fmla="*/ 0 w 2515393"/>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515393" h="3695700">
                <a:moveTo>
                  <a:pt x="0" y="0"/>
                </a:moveTo>
                <a:lnTo>
                  <a:pt x="2515393" y="0"/>
                </a:lnTo>
                <a:lnTo>
                  <a:pt x="2515393" y="3695700"/>
                </a:lnTo>
                <a:lnTo>
                  <a:pt x="0" y="3695700"/>
                </a:lnTo>
                <a:close/>
              </a:path>
            </a:pathLst>
          </a:custGeom>
        </p:spPr>
        <p:txBody>
          <a:bodyPr wrap="square">
            <a:noAutofit/>
          </a:bodyPr>
          <a:lstStyle/>
          <a:p>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24"/>
          <p:cNvSpPr>
            <a:spLocks noGrp="1"/>
          </p:cNvSpPr>
          <p:nvPr>
            <p:ph type="pic" sz="quarter" idx="12"/>
          </p:nvPr>
        </p:nvSpPr>
        <p:spPr>
          <a:xfrm>
            <a:off x="9353551" y="1601146"/>
            <a:ext cx="2097885" cy="3670300"/>
          </a:xfrm>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4686300" y="1571625"/>
            <a:ext cx="2085975" cy="3676650"/>
          </a:xfrm>
        </p:spPr>
        <p:txBody>
          <a:bodyPr/>
          <a:lstStyle/>
          <a:p>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7092950" y="1955800"/>
            <a:ext cx="3987800" cy="5346700"/>
          </a:xfrm>
        </p:spPr>
        <p:txBody>
          <a:bodyPr/>
          <a:lstStyle/>
          <a:p>
            <a:endParaRPr lang="id-ID"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1814703" y="2673793"/>
            <a:ext cx="4230401" cy="2698763"/>
          </a:xfrm>
          <a:custGeom>
            <a:avLst/>
            <a:gdLst>
              <a:gd name="connsiteX0" fmla="*/ 0 w 4230401"/>
              <a:gd name="connsiteY0" fmla="*/ 0 h 2698763"/>
              <a:gd name="connsiteX1" fmla="*/ 4230401 w 4230401"/>
              <a:gd name="connsiteY1" fmla="*/ 0 h 2698763"/>
              <a:gd name="connsiteX2" fmla="*/ 4230401 w 4230401"/>
              <a:gd name="connsiteY2" fmla="*/ 2698763 h 2698763"/>
              <a:gd name="connsiteX3" fmla="*/ 0 w 4230401"/>
              <a:gd name="connsiteY3" fmla="*/ 2698763 h 2698763"/>
            </a:gdLst>
            <a:ahLst/>
            <a:cxnLst>
              <a:cxn ang="0">
                <a:pos x="connsiteX0" y="connsiteY0"/>
              </a:cxn>
              <a:cxn ang="0">
                <a:pos x="connsiteX1" y="connsiteY1"/>
              </a:cxn>
              <a:cxn ang="0">
                <a:pos x="connsiteX2" y="connsiteY2"/>
              </a:cxn>
              <a:cxn ang="0">
                <a:pos x="connsiteX3" y="connsiteY3"/>
              </a:cxn>
            </a:cxnLst>
            <a:rect l="l" t="t" r="r" b="b"/>
            <a:pathLst>
              <a:path w="4230401" h="2698763">
                <a:moveTo>
                  <a:pt x="0" y="0"/>
                </a:moveTo>
                <a:lnTo>
                  <a:pt x="4230401" y="0"/>
                </a:lnTo>
                <a:lnTo>
                  <a:pt x="4230401" y="2698763"/>
                </a:lnTo>
                <a:lnTo>
                  <a:pt x="0" y="2698763"/>
                </a:lnTo>
                <a:close/>
              </a:path>
            </a:pathLst>
          </a:custGeom>
        </p:spPr>
        <p:txBody>
          <a:bodyPr wrap="square">
            <a:noAutofit/>
          </a:bodyPr>
          <a:lstStyle/>
          <a:p>
            <a:endParaRPr lang="id-I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4316748" y="2065335"/>
            <a:ext cx="2231763" cy="2678116"/>
          </a:xfrm>
          <a:prstGeom prst="roundRect">
            <a:avLst/>
          </a:prstGeom>
        </p:spPr>
        <p:txBody>
          <a:bodyPr/>
          <a:lstStyle/>
          <a:p>
            <a:endParaRPr lang="id-ID"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314700"/>
            <a:ext cx="12192000" cy="3543300"/>
          </a:xfrm>
          <a:custGeom>
            <a:avLst/>
            <a:gdLst>
              <a:gd name="connsiteX0" fmla="*/ 0 w 12192000"/>
              <a:gd name="connsiteY0" fmla="*/ 0 h 3543300"/>
              <a:gd name="connsiteX1" fmla="*/ 12192000 w 12192000"/>
              <a:gd name="connsiteY1" fmla="*/ 0 h 3543300"/>
              <a:gd name="connsiteX2" fmla="*/ 12192000 w 12192000"/>
              <a:gd name="connsiteY2" fmla="*/ 3543300 h 3543300"/>
              <a:gd name="connsiteX3" fmla="*/ 0 w 12192000"/>
              <a:gd name="connsiteY3" fmla="*/ 3543300 h 3543300"/>
            </a:gdLst>
            <a:ahLst/>
            <a:cxnLst>
              <a:cxn ang="0">
                <a:pos x="connsiteX0" y="connsiteY0"/>
              </a:cxn>
              <a:cxn ang="0">
                <a:pos x="connsiteX1" y="connsiteY1"/>
              </a:cxn>
              <a:cxn ang="0">
                <a:pos x="connsiteX2" y="connsiteY2"/>
              </a:cxn>
              <a:cxn ang="0">
                <a:pos x="connsiteX3" y="connsiteY3"/>
              </a:cxn>
            </a:cxnLst>
            <a:rect l="l" t="t" r="r" b="b"/>
            <a:pathLst>
              <a:path w="12192000" h="3543300">
                <a:moveTo>
                  <a:pt x="0" y="0"/>
                </a:moveTo>
                <a:lnTo>
                  <a:pt x="12192000" y="0"/>
                </a:lnTo>
                <a:lnTo>
                  <a:pt x="12192000" y="3543300"/>
                </a:lnTo>
                <a:lnTo>
                  <a:pt x="0" y="3543300"/>
                </a:lnTo>
                <a:close/>
              </a:path>
            </a:pathLst>
          </a:custGeom>
        </p:spPr>
        <p:txBody>
          <a:bodyPr wrap="square">
            <a:noAutofit/>
          </a:bodyPr>
          <a:lstStyle/>
          <a:p>
            <a:endParaRPr lang="id-I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543300"/>
          </a:xfrm>
          <a:custGeom>
            <a:avLst/>
            <a:gdLst>
              <a:gd name="connsiteX0" fmla="*/ 0 w 12192000"/>
              <a:gd name="connsiteY0" fmla="*/ 0 h 3543300"/>
              <a:gd name="connsiteX1" fmla="*/ 12192000 w 12192000"/>
              <a:gd name="connsiteY1" fmla="*/ 0 h 3543300"/>
              <a:gd name="connsiteX2" fmla="*/ 12192000 w 12192000"/>
              <a:gd name="connsiteY2" fmla="*/ 3543300 h 3543300"/>
              <a:gd name="connsiteX3" fmla="*/ 0 w 12192000"/>
              <a:gd name="connsiteY3" fmla="*/ 3543300 h 3543300"/>
            </a:gdLst>
            <a:ahLst/>
            <a:cxnLst>
              <a:cxn ang="0">
                <a:pos x="connsiteX0" y="connsiteY0"/>
              </a:cxn>
              <a:cxn ang="0">
                <a:pos x="connsiteX1" y="connsiteY1"/>
              </a:cxn>
              <a:cxn ang="0">
                <a:pos x="connsiteX2" y="connsiteY2"/>
              </a:cxn>
              <a:cxn ang="0">
                <a:pos x="connsiteX3" y="connsiteY3"/>
              </a:cxn>
            </a:cxnLst>
            <a:rect l="l" t="t" r="r" b="b"/>
            <a:pathLst>
              <a:path w="12192000" h="3543300">
                <a:moveTo>
                  <a:pt x="0" y="0"/>
                </a:moveTo>
                <a:lnTo>
                  <a:pt x="12192000" y="0"/>
                </a:lnTo>
                <a:lnTo>
                  <a:pt x="12192000" y="3543300"/>
                </a:lnTo>
                <a:lnTo>
                  <a:pt x="0" y="3543300"/>
                </a:lnTo>
                <a:close/>
              </a:path>
            </a:pathLst>
          </a:custGeom>
        </p:spPr>
        <p:txBody>
          <a:bodyPr wrap="square">
            <a:noAutofit/>
          </a:bodyPr>
          <a:lstStyle/>
          <a:p>
            <a:endParaRPr lang="id-I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685925" y="1981200"/>
            <a:ext cx="2647950" cy="3295650"/>
          </a:xfrm>
          <a:custGeom>
            <a:avLst/>
            <a:gdLst>
              <a:gd name="connsiteX0" fmla="*/ 0 w 2647950"/>
              <a:gd name="connsiteY0" fmla="*/ 0 h 3295650"/>
              <a:gd name="connsiteX1" fmla="*/ 2647950 w 2647950"/>
              <a:gd name="connsiteY1" fmla="*/ 0 h 3295650"/>
              <a:gd name="connsiteX2" fmla="*/ 2647950 w 2647950"/>
              <a:gd name="connsiteY2" fmla="*/ 3295650 h 3295650"/>
              <a:gd name="connsiteX3" fmla="*/ 0 w 2647950"/>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2647950" h="3295650">
                <a:moveTo>
                  <a:pt x="0" y="0"/>
                </a:moveTo>
                <a:lnTo>
                  <a:pt x="2647950" y="0"/>
                </a:lnTo>
                <a:lnTo>
                  <a:pt x="2647950" y="3295650"/>
                </a:lnTo>
                <a:lnTo>
                  <a:pt x="0" y="3295650"/>
                </a:lnTo>
                <a:close/>
              </a:path>
            </a:pathLst>
          </a:custGeom>
        </p:spPr>
        <p:txBody>
          <a:bodyPr wrap="square">
            <a:noAutofit/>
          </a:bodyPr>
          <a:lstStyle/>
          <a:p>
            <a:endParaRPr lang="id-ID"/>
          </a:p>
        </p:txBody>
      </p:sp>
      <p:sp>
        <p:nvSpPr>
          <p:cNvPr id="15" name="Picture Placeholder 14"/>
          <p:cNvSpPr>
            <a:spLocks noGrp="1"/>
          </p:cNvSpPr>
          <p:nvPr>
            <p:ph type="pic" sz="quarter" idx="11"/>
          </p:nvPr>
        </p:nvSpPr>
        <p:spPr>
          <a:xfrm>
            <a:off x="4772025" y="1981200"/>
            <a:ext cx="2647950" cy="3295650"/>
          </a:xfrm>
          <a:custGeom>
            <a:avLst/>
            <a:gdLst>
              <a:gd name="connsiteX0" fmla="*/ 0 w 2647950"/>
              <a:gd name="connsiteY0" fmla="*/ 0 h 3295650"/>
              <a:gd name="connsiteX1" fmla="*/ 2647950 w 2647950"/>
              <a:gd name="connsiteY1" fmla="*/ 0 h 3295650"/>
              <a:gd name="connsiteX2" fmla="*/ 2647950 w 2647950"/>
              <a:gd name="connsiteY2" fmla="*/ 3295650 h 3295650"/>
              <a:gd name="connsiteX3" fmla="*/ 0 w 2647950"/>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2647950" h="3295650">
                <a:moveTo>
                  <a:pt x="0" y="0"/>
                </a:moveTo>
                <a:lnTo>
                  <a:pt x="2647950" y="0"/>
                </a:lnTo>
                <a:lnTo>
                  <a:pt x="2647950" y="3295650"/>
                </a:lnTo>
                <a:lnTo>
                  <a:pt x="0" y="3295650"/>
                </a:lnTo>
                <a:close/>
              </a:path>
            </a:pathLst>
          </a:custGeom>
        </p:spPr>
        <p:txBody>
          <a:bodyPr wrap="square">
            <a:noAutofit/>
          </a:bodyPr>
          <a:lstStyle/>
          <a:p>
            <a:endParaRPr lang="id-ID"/>
          </a:p>
        </p:txBody>
      </p:sp>
      <p:sp>
        <p:nvSpPr>
          <p:cNvPr id="16" name="Picture Placeholder 15"/>
          <p:cNvSpPr>
            <a:spLocks noGrp="1"/>
          </p:cNvSpPr>
          <p:nvPr>
            <p:ph type="pic" sz="quarter" idx="12"/>
          </p:nvPr>
        </p:nvSpPr>
        <p:spPr>
          <a:xfrm>
            <a:off x="7858125" y="1981200"/>
            <a:ext cx="2647950" cy="3295650"/>
          </a:xfrm>
          <a:custGeom>
            <a:avLst/>
            <a:gdLst>
              <a:gd name="connsiteX0" fmla="*/ 0 w 2647950"/>
              <a:gd name="connsiteY0" fmla="*/ 0 h 3295650"/>
              <a:gd name="connsiteX1" fmla="*/ 2647950 w 2647950"/>
              <a:gd name="connsiteY1" fmla="*/ 0 h 3295650"/>
              <a:gd name="connsiteX2" fmla="*/ 2647950 w 2647950"/>
              <a:gd name="connsiteY2" fmla="*/ 3295650 h 3295650"/>
              <a:gd name="connsiteX3" fmla="*/ 0 w 2647950"/>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2647950" h="3295650">
                <a:moveTo>
                  <a:pt x="0" y="0"/>
                </a:moveTo>
                <a:lnTo>
                  <a:pt x="2647950" y="0"/>
                </a:lnTo>
                <a:lnTo>
                  <a:pt x="2647950" y="3295650"/>
                </a:lnTo>
                <a:lnTo>
                  <a:pt x="0" y="3295650"/>
                </a:lnTo>
                <a:close/>
              </a:path>
            </a:pathLst>
          </a:custGeom>
        </p:spPr>
        <p:txBody>
          <a:bodyPr wrap="square">
            <a:noAutofit/>
          </a:bodyPr>
          <a:lstStyle/>
          <a:p>
            <a:endParaRPr lang="id-I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3628571" cy="6858000"/>
          </a:xfrm>
          <a:custGeom>
            <a:avLst/>
            <a:gdLst>
              <a:gd name="connsiteX0" fmla="*/ 0 w 3628571"/>
              <a:gd name="connsiteY0" fmla="*/ 0 h 6858000"/>
              <a:gd name="connsiteX1" fmla="*/ 3628571 w 3628571"/>
              <a:gd name="connsiteY1" fmla="*/ 0 h 6858000"/>
              <a:gd name="connsiteX2" fmla="*/ 3628571 w 3628571"/>
              <a:gd name="connsiteY2" fmla="*/ 6858000 h 6858000"/>
              <a:gd name="connsiteX3" fmla="*/ 0 w 3628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28571" h="6858000">
                <a:moveTo>
                  <a:pt x="0" y="0"/>
                </a:moveTo>
                <a:lnTo>
                  <a:pt x="3628571" y="0"/>
                </a:lnTo>
                <a:lnTo>
                  <a:pt x="3628571"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dk1">
                    <a:lumMod val="100000"/>
                  </a:schemeClr>
                </a:solidFill>
              </a:defRPr>
            </a:lvl1pPr>
          </a:lstStyle>
          <a:p>
            <a:r>
              <a:rPr lang="en-US"/>
              <a:t>Click to edit Master title style</a:t>
            </a:r>
            <a:endParaRPr lang="id-ID"/>
          </a:p>
        </p:txBody>
      </p:sp>
      <p:sp>
        <p:nvSpPr>
          <p:cNvPr id="3" name="Content Placeholder 2"/>
          <p:cNvSpPr>
            <a:spLocks noGrp="1"/>
          </p:cNvSpPr>
          <p:nvPr>
            <p:ph idx="1"/>
          </p:nvPr>
        </p:nvSpPr>
        <p:spPr/>
        <p:txBody>
          <a:bodyPr/>
          <a:lstStyle>
            <a:lvl1pPr>
              <a:defRPr>
                <a:solidFill>
                  <a:schemeClr val="dk1">
                    <a:lumMod val="100000"/>
                  </a:schemeClr>
                </a:solidFill>
              </a:defRPr>
            </a:lvl1pPr>
            <a:lvl2pPr>
              <a:defRPr>
                <a:solidFill>
                  <a:schemeClr val="dk1">
                    <a:lumMod val="100000"/>
                  </a:schemeClr>
                </a:solidFill>
              </a:defRPr>
            </a:lvl2pPr>
            <a:lvl3pPr>
              <a:defRPr>
                <a:solidFill>
                  <a:schemeClr val="dk1">
                    <a:lumMod val="100000"/>
                  </a:schemeClr>
                </a:solidFill>
              </a:defRPr>
            </a:lvl3pPr>
            <a:lvl4pPr>
              <a:defRPr>
                <a:solidFill>
                  <a:schemeClr val="dk1">
                    <a:lumMod val="100000"/>
                  </a:schemeClr>
                </a:solidFill>
              </a:defRPr>
            </a:lvl4pPr>
            <a:lvl5pPr>
              <a:defRPr>
                <a:solidFill>
                  <a:schemeClr val="dk1">
                    <a:lumMod val="10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8563429" y="0"/>
            <a:ext cx="3628571" cy="6858000"/>
          </a:xfrm>
          <a:custGeom>
            <a:avLst/>
            <a:gdLst>
              <a:gd name="connsiteX0" fmla="*/ 0 w 3628571"/>
              <a:gd name="connsiteY0" fmla="*/ 0 h 6858000"/>
              <a:gd name="connsiteX1" fmla="*/ 3628571 w 3628571"/>
              <a:gd name="connsiteY1" fmla="*/ 0 h 6858000"/>
              <a:gd name="connsiteX2" fmla="*/ 3628571 w 3628571"/>
              <a:gd name="connsiteY2" fmla="*/ 6858000 h 6858000"/>
              <a:gd name="connsiteX3" fmla="*/ 0 w 3628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28571" h="6858000">
                <a:moveTo>
                  <a:pt x="0" y="0"/>
                </a:moveTo>
                <a:lnTo>
                  <a:pt x="3628571" y="0"/>
                </a:lnTo>
                <a:lnTo>
                  <a:pt x="3628571"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642257"/>
            <a:ext cx="6357257" cy="5573486"/>
          </a:xfrm>
          <a:custGeom>
            <a:avLst/>
            <a:gdLst>
              <a:gd name="connsiteX0" fmla="*/ 0 w 6357257"/>
              <a:gd name="connsiteY0" fmla="*/ 0 h 5573486"/>
              <a:gd name="connsiteX1" fmla="*/ 6357257 w 6357257"/>
              <a:gd name="connsiteY1" fmla="*/ 0 h 5573486"/>
              <a:gd name="connsiteX2" fmla="*/ 6357257 w 6357257"/>
              <a:gd name="connsiteY2" fmla="*/ 5573486 h 5573486"/>
              <a:gd name="connsiteX3" fmla="*/ 0 w 6357257"/>
              <a:gd name="connsiteY3" fmla="*/ 5573486 h 5573486"/>
            </a:gdLst>
            <a:ahLst/>
            <a:cxnLst>
              <a:cxn ang="0">
                <a:pos x="connsiteX0" y="connsiteY0"/>
              </a:cxn>
              <a:cxn ang="0">
                <a:pos x="connsiteX1" y="connsiteY1"/>
              </a:cxn>
              <a:cxn ang="0">
                <a:pos x="connsiteX2" y="connsiteY2"/>
              </a:cxn>
              <a:cxn ang="0">
                <a:pos x="connsiteX3" y="connsiteY3"/>
              </a:cxn>
            </a:cxnLst>
            <a:rect l="l" t="t" r="r" b="b"/>
            <a:pathLst>
              <a:path w="6357257" h="5573486">
                <a:moveTo>
                  <a:pt x="0" y="0"/>
                </a:moveTo>
                <a:lnTo>
                  <a:pt x="6357257" y="0"/>
                </a:lnTo>
                <a:lnTo>
                  <a:pt x="6357257" y="5573486"/>
                </a:lnTo>
                <a:lnTo>
                  <a:pt x="0" y="5573486"/>
                </a:lnTo>
                <a:close/>
              </a:path>
            </a:pathLst>
          </a:custGeom>
        </p:spPr>
        <p:txBody>
          <a:bodyPr wrap="square">
            <a:noAutofit/>
          </a:bodyPr>
          <a:lstStyle/>
          <a:p>
            <a:endParaRPr lang="id-I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5834743" y="642257"/>
            <a:ext cx="6357257" cy="5573486"/>
          </a:xfrm>
          <a:custGeom>
            <a:avLst/>
            <a:gdLst>
              <a:gd name="connsiteX0" fmla="*/ 0 w 6357257"/>
              <a:gd name="connsiteY0" fmla="*/ 0 h 5573486"/>
              <a:gd name="connsiteX1" fmla="*/ 6357257 w 6357257"/>
              <a:gd name="connsiteY1" fmla="*/ 0 h 5573486"/>
              <a:gd name="connsiteX2" fmla="*/ 6357257 w 6357257"/>
              <a:gd name="connsiteY2" fmla="*/ 5573486 h 5573486"/>
              <a:gd name="connsiteX3" fmla="*/ 0 w 6357257"/>
              <a:gd name="connsiteY3" fmla="*/ 5573486 h 5573486"/>
            </a:gdLst>
            <a:ahLst/>
            <a:cxnLst>
              <a:cxn ang="0">
                <a:pos x="connsiteX0" y="connsiteY0"/>
              </a:cxn>
              <a:cxn ang="0">
                <a:pos x="connsiteX1" y="connsiteY1"/>
              </a:cxn>
              <a:cxn ang="0">
                <a:pos x="connsiteX2" y="connsiteY2"/>
              </a:cxn>
              <a:cxn ang="0">
                <a:pos x="connsiteX3" y="connsiteY3"/>
              </a:cxn>
            </a:cxnLst>
            <a:rect l="l" t="t" r="r" b="b"/>
            <a:pathLst>
              <a:path w="6357257" h="5573486">
                <a:moveTo>
                  <a:pt x="0" y="0"/>
                </a:moveTo>
                <a:lnTo>
                  <a:pt x="6357257" y="0"/>
                </a:lnTo>
                <a:lnTo>
                  <a:pt x="6357257" y="5573486"/>
                </a:lnTo>
                <a:lnTo>
                  <a:pt x="0" y="5573486"/>
                </a:lnTo>
                <a:close/>
              </a:path>
            </a:pathLst>
          </a:custGeom>
        </p:spPr>
        <p:txBody>
          <a:bodyPr wrap="square">
            <a:noAutofit/>
          </a:bodyPr>
          <a:lstStyle/>
          <a:p>
            <a:endParaRPr lang="id-I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6168572" y="714829"/>
            <a:ext cx="5225143" cy="5428342"/>
          </a:xfrm>
          <a:custGeom>
            <a:avLst/>
            <a:gdLst>
              <a:gd name="connsiteX0" fmla="*/ 0 w 5225143"/>
              <a:gd name="connsiteY0" fmla="*/ 0 h 5428342"/>
              <a:gd name="connsiteX1" fmla="*/ 5225143 w 5225143"/>
              <a:gd name="connsiteY1" fmla="*/ 0 h 5428342"/>
              <a:gd name="connsiteX2" fmla="*/ 5225143 w 5225143"/>
              <a:gd name="connsiteY2" fmla="*/ 5428342 h 5428342"/>
              <a:gd name="connsiteX3" fmla="*/ 0 w 5225143"/>
              <a:gd name="connsiteY3" fmla="*/ 5428342 h 5428342"/>
            </a:gdLst>
            <a:ahLst/>
            <a:cxnLst>
              <a:cxn ang="0">
                <a:pos x="connsiteX0" y="connsiteY0"/>
              </a:cxn>
              <a:cxn ang="0">
                <a:pos x="connsiteX1" y="connsiteY1"/>
              </a:cxn>
              <a:cxn ang="0">
                <a:pos x="connsiteX2" y="connsiteY2"/>
              </a:cxn>
              <a:cxn ang="0">
                <a:pos x="connsiteX3" y="connsiteY3"/>
              </a:cxn>
            </a:cxnLst>
            <a:rect l="l" t="t" r="r" b="b"/>
            <a:pathLst>
              <a:path w="5225143" h="5428342">
                <a:moveTo>
                  <a:pt x="0" y="0"/>
                </a:moveTo>
                <a:lnTo>
                  <a:pt x="5225143" y="0"/>
                </a:lnTo>
                <a:lnTo>
                  <a:pt x="5225143" y="5428342"/>
                </a:lnTo>
                <a:lnTo>
                  <a:pt x="0" y="5428342"/>
                </a:lnTo>
                <a:close/>
              </a:path>
            </a:pathLst>
          </a:custGeom>
        </p:spPr>
        <p:txBody>
          <a:bodyPr wrap="square">
            <a:noAutofit/>
          </a:bodyPr>
          <a:lstStyle/>
          <a:p>
            <a:endParaRPr lang="id-I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403810" y="1950872"/>
            <a:ext cx="4692190" cy="2956259"/>
          </a:xfrm>
          <a:custGeom>
            <a:avLst/>
            <a:gdLst>
              <a:gd name="connsiteX0" fmla="*/ 0 w 4692190"/>
              <a:gd name="connsiteY0" fmla="*/ 0 h 2956259"/>
              <a:gd name="connsiteX1" fmla="*/ 4692190 w 4692190"/>
              <a:gd name="connsiteY1" fmla="*/ 0 h 2956259"/>
              <a:gd name="connsiteX2" fmla="*/ 4692190 w 4692190"/>
              <a:gd name="connsiteY2" fmla="*/ 2956259 h 2956259"/>
              <a:gd name="connsiteX3" fmla="*/ 0 w 4692190"/>
              <a:gd name="connsiteY3" fmla="*/ 2956259 h 2956259"/>
            </a:gdLst>
            <a:ahLst/>
            <a:cxnLst>
              <a:cxn ang="0">
                <a:pos x="connsiteX0" y="connsiteY0"/>
              </a:cxn>
              <a:cxn ang="0">
                <a:pos x="connsiteX1" y="connsiteY1"/>
              </a:cxn>
              <a:cxn ang="0">
                <a:pos x="connsiteX2" y="connsiteY2"/>
              </a:cxn>
              <a:cxn ang="0">
                <a:pos x="connsiteX3" y="connsiteY3"/>
              </a:cxn>
            </a:cxnLst>
            <a:rect l="l" t="t" r="r" b="b"/>
            <a:pathLst>
              <a:path w="4692190" h="2956259">
                <a:moveTo>
                  <a:pt x="0" y="0"/>
                </a:moveTo>
                <a:lnTo>
                  <a:pt x="4692190" y="0"/>
                </a:lnTo>
                <a:lnTo>
                  <a:pt x="4692190" y="2956259"/>
                </a:lnTo>
                <a:lnTo>
                  <a:pt x="0" y="2956259"/>
                </a:lnTo>
                <a:close/>
              </a:path>
            </a:pathLst>
          </a:custGeom>
        </p:spPr>
        <p:txBody>
          <a:bodyPr wrap="square">
            <a:noAutofit/>
          </a:bodyPr>
          <a:lstStyle/>
          <a:p>
            <a:endParaRPr lang="id-ID"/>
          </a:p>
        </p:txBody>
      </p:sp>
      <p:sp>
        <p:nvSpPr>
          <p:cNvPr id="13" name="Picture Placeholder 12"/>
          <p:cNvSpPr>
            <a:spLocks noGrp="1"/>
          </p:cNvSpPr>
          <p:nvPr>
            <p:ph type="pic" sz="quarter" idx="11"/>
          </p:nvPr>
        </p:nvSpPr>
        <p:spPr>
          <a:xfrm>
            <a:off x="6096000" y="1950872"/>
            <a:ext cx="4692190" cy="2956259"/>
          </a:xfrm>
          <a:custGeom>
            <a:avLst/>
            <a:gdLst>
              <a:gd name="connsiteX0" fmla="*/ 0 w 4692190"/>
              <a:gd name="connsiteY0" fmla="*/ 0 h 2956259"/>
              <a:gd name="connsiteX1" fmla="*/ 4692190 w 4692190"/>
              <a:gd name="connsiteY1" fmla="*/ 0 h 2956259"/>
              <a:gd name="connsiteX2" fmla="*/ 4692190 w 4692190"/>
              <a:gd name="connsiteY2" fmla="*/ 2956259 h 2956259"/>
              <a:gd name="connsiteX3" fmla="*/ 0 w 4692190"/>
              <a:gd name="connsiteY3" fmla="*/ 2956259 h 2956259"/>
            </a:gdLst>
            <a:ahLst/>
            <a:cxnLst>
              <a:cxn ang="0">
                <a:pos x="connsiteX0" y="connsiteY0"/>
              </a:cxn>
              <a:cxn ang="0">
                <a:pos x="connsiteX1" y="connsiteY1"/>
              </a:cxn>
              <a:cxn ang="0">
                <a:pos x="connsiteX2" y="connsiteY2"/>
              </a:cxn>
              <a:cxn ang="0">
                <a:pos x="connsiteX3" y="connsiteY3"/>
              </a:cxn>
            </a:cxnLst>
            <a:rect l="l" t="t" r="r" b="b"/>
            <a:pathLst>
              <a:path w="4692190" h="2956259">
                <a:moveTo>
                  <a:pt x="0" y="0"/>
                </a:moveTo>
                <a:lnTo>
                  <a:pt x="4692190" y="0"/>
                </a:lnTo>
                <a:lnTo>
                  <a:pt x="4692190" y="2956259"/>
                </a:lnTo>
                <a:lnTo>
                  <a:pt x="0" y="2956259"/>
                </a:lnTo>
                <a:close/>
              </a:path>
            </a:pathLst>
          </a:custGeom>
        </p:spPr>
        <p:txBody>
          <a:bodyPr wrap="square">
            <a:noAutofit/>
          </a:bodyPr>
          <a:lstStyle/>
          <a:p>
            <a:endParaRPr lang="id-I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181600" y="0"/>
            <a:ext cx="7010400" cy="6858000"/>
          </a:xfrm>
        </p:spPr>
        <p:txBody>
          <a:bodyPr/>
          <a:lstStyle/>
          <a:p>
            <a:endParaRPr lang="id-I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657850" cy="6858000"/>
          </a:xfrm>
          <a:custGeom>
            <a:avLst/>
            <a:gdLst>
              <a:gd name="connsiteX0" fmla="*/ 0 w 5657850"/>
              <a:gd name="connsiteY0" fmla="*/ 0 h 6858000"/>
              <a:gd name="connsiteX1" fmla="*/ 5657850 w 5657850"/>
              <a:gd name="connsiteY1" fmla="*/ 0 h 6858000"/>
              <a:gd name="connsiteX2" fmla="*/ 5657850 w 5657850"/>
              <a:gd name="connsiteY2" fmla="*/ 6858000 h 6858000"/>
              <a:gd name="connsiteX3" fmla="*/ 0 w 56578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57850" h="6858000">
                <a:moveTo>
                  <a:pt x="0" y="0"/>
                </a:moveTo>
                <a:lnTo>
                  <a:pt x="5657850" y="0"/>
                </a:lnTo>
                <a:lnTo>
                  <a:pt x="5657850"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6153150" cy="4248150"/>
          </a:xfrm>
          <a:custGeom>
            <a:avLst/>
            <a:gdLst>
              <a:gd name="connsiteX0" fmla="*/ 0 w 6153150"/>
              <a:gd name="connsiteY0" fmla="*/ 0 h 4248150"/>
              <a:gd name="connsiteX1" fmla="*/ 6153150 w 6153150"/>
              <a:gd name="connsiteY1" fmla="*/ 0 h 4248150"/>
              <a:gd name="connsiteX2" fmla="*/ 6153150 w 6153150"/>
              <a:gd name="connsiteY2" fmla="*/ 4248150 h 4248150"/>
              <a:gd name="connsiteX3" fmla="*/ 0 w 6153150"/>
              <a:gd name="connsiteY3" fmla="*/ 4248150 h 4248150"/>
            </a:gdLst>
            <a:ahLst/>
            <a:cxnLst>
              <a:cxn ang="0">
                <a:pos x="connsiteX0" y="connsiteY0"/>
              </a:cxn>
              <a:cxn ang="0">
                <a:pos x="connsiteX1" y="connsiteY1"/>
              </a:cxn>
              <a:cxn ang="0">
                <a:pos x="connsiteX2" y="connsiteY2"/>
              </a:cxn>
              <a:cxn ang="0">
                <a:pos x="connsiteX3" y="connsiteY3"/>
              </a:cxn>
            </a:cxnLst>
            <a:rect l="l" t="t" r="r" b="b"/>
            <a:pathLst>
              <a:path w="6153150" h="4248150">
                <a:moveTo>
                  <a:pt x="0" y="0"/>
                </a:moveTo>
                <a:lnTo>
                  <a:pt x="6153150" y="0"/>
                </a:lnTo>
                <a:lnTo>
                  <a:pt x="6153150" y="4248150"/>
                </a:lnTo>
                <a:lnTo>
                  <a:pt x="0" y="4248150"/>
                </a:lnTo>
                <a:close/>
              </a:path>
            </a:pathLst>
          </a:custGeom>
        </p:spPr>
        <p:txBody>
          <a:bodyPr wrap="square">
            <a:noAutofit/>
          </a:bodyPr>
          <a:lstStyle/>
          <a:p>
            <a:endParaRPr lang="id-I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5067300" cy="6858000"/>
          </a:xfrm>
          <a:custGeom>
            <a:avLst/>
            <a:gdLst>
              <a:gd name="connsiteX0" fmla="*/ 0 w 5067300"/>
              <a:gd name="connsiteY0" fmla="*/ 0 h 6858000"/>
              <a:gd name="connsiteX1" fmla="*/ 5067300 w 5067300"/>
              <a:gd name="connsiteY1" fmla="*/ 0 h 6858000"/>
              <a:gd name="connsiteX2" fmla="*/ 5067300 w 5067300"/>
              <a:gd name="connsiteY2" fmla="*/ 6858000 h 6858000"/>
              <a:gd name="connsiteX3" fmla="*/ 0 w 5067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67300" h="6858000">
                <a:moveTo>
                  <a:pt x="0" y="0"/>
                </a:moveTo>
                <a:lnTo>
                  <a:pt x="5067300" y="0"/>
                </a:lnTo>
                <a:lnTo>
                  <a:pt x="5067300"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124700" y="0"/>
            <a:ext cx="5067300" cy="6858000"/>
          </a:xfrm>
          <a:custGeom>
            <a:avLst/>
            <a:gdLst>
              <a:gd name="connsiteX0" fmla="*/ 0 w 5067300"/>
              <a:gd name="connsiteY0" fmla="*/ 0 h 6858000"/>
              <a:gd name="connsiteX1" fmla="*/ 5067300 w 5067300"/>
              <a:gd name="connsiteY1" fmla="*/ 0 h 6858000"/>
              <a:gd name="connsiteX2" fmla="*/ 5067300 w 5067300"/>
              <a:gd name="connsiteY2" fmla="*/ 6858000 h 6858000"/>
              <a:gd name="connsiteX3" fmla="*/ 0 w 5067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67300" h="6858000">
                <a:moveTo>
                  <a:pt x="0" y="0"/>
                </a:moveTo>
                <a:lnTo>
                  <a:pt x="5067300" y="0"/>
                </a:lnTo>
                <a:lnTo>
                  <a:pt x="5067300"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dk1">
                    <a:lumMod val="100000"/>
                  </a:schemeClr>
                </a:solidFill>
              </a:defRPr>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dk1">
                    <a:lumMod val="100000"/>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37185" y="1895475"/>
            <a:ext cx="8717630" cy="3524250"/>
          </a:xfrm>
          <a:custGeom>
            <a:avLst/>
            <a:gdLst>
              <a:gd name="connsiteX0" fmla="*/ 0 w 8717630"/>
              <a:gd name="connsiteY0" fmla="*/ 0 h 3524250"/>
              <a:gd name="connsiteX1" fmla="*/ 8717630 w 8717630"/>
              <a:gd name="connsiteY1" fmla="*/ 0 h 3524250"/>
              <a:gd name="connsiteX2" fmla="*/ 8717630 w 8717630"/>
              <a:gd name="connsiteY2" fmla="*/ 3524250 h 3524250"/>
              <a:gd name="connsiteX3" fmla="*/ 0 w 8717630"/>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8717630" h="3524250">
                <a:moveTo>
                  <a:pt x="0" y="0"/>
                </a:moveTo>
                <a:lnTo>
                  <a:pt x="8717630" y="0"/>
                </a:lnTo>
                <a:lnTo>
                  <a:pt x="8717630" y="3524250"/>
                </a:lnTo>
                <a:lnTo>
                  <a:pt x="0" y="3524250"/>
                </a:lnTo>
                <a:close/>
              </a:path>
            </a:pathLst>
          </a:custGeom>
        </p:spPr>
        <p:txBody>
          <a:bodyPr wrap="square">
            <a:noAutofit/>
          </a:bodyPr>
          <a:lstStyle/>
          <a:p>
            <a:endParaRPr lang="id-I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dk1">
                    <a:lumMod val="100000"/>
                  </a:schemeClr>
                </a:solidFill>
              </a:defRPr>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solidFill>
                  <a:schemeClr val="dk1">
                    <a:lumMod val="100000"/>
                  </a:schemeClr>
                </a:solidFill>
              </a:defRPr>
            </a:lvl1pPr>
            <a:lvl2pPr>
              <a:defRPr sz="2800">
                <a:solidFill>
                  <a:schemeClr val="dk1">
                    <a:lumMod val="100000"/>
                  </a:schemeClr>
                </a:solidFill>
              </a:defRPr>
            </a:lvl2pPr>
            <a:lvl3pPr>
              <a:defRPr sz="2400">
                <a:solidFill>
                  <a:schemeClr val="dk1">
                    <a:lumMod val="100000"/>
                  </a:schemeClr>
                </a:solidFill>
              </a:defRPr>
            </a:lvl3pPr>
            <a:lvl4pPr>
              <a:defRPr sz="2000">
                <a:solidFill>
                  <a:schemeClr val="dk1">
                    <a:lumMod val="100000"/>
                  </a:schemeClr>
                </a:solidFill>
              </a:defRPr>
            </a:lvl4pPr>
            <a:lvl5pPr>
              <a:defRPr sz="2000">
                <a:solidFill>
                  <a:schemeClr val="dk1">
                    <a:lumMod val="100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dk1">
                    <a:lumMod val="10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dk1">
                    <a:lumMod val="100000"/>
                  </a:schemeClr>
                </a:solidFill>
              </a:defRPr>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dk1">
                    <a:lumMod val="10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dk1">
                    <a:lumMod val="100000"/>
                  </a:schemeClr>
                </a:solidFill>
              </a:defRPr>
            </a:lvl1p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lvl1pPr>
              <a:defRPr>
                <a:solidFill>
                  <a:schemeClr val="dk1">
                    <a:lumMod val="100000"/>
                  </a:schemeClr>
                </a:solidFill>
              </a:defRPr>
            </a:lvl1pPr>
            <a:lvl2pPr>
              <a:defRPr>
                <a:solidFill>
                  <a:schemeClr val="dk1">
                    <a:lumMod val="100000"/>
                  </a:schemeClr>
                </a:solidFill>
              </a:defRPr>
            </a:lvl2pPr>
            <a:lvl3pPr>
              <a:defRPr>
                <a:solidFill>
                  <a:schemeClr val="dk1">
                    <a:lumMod val="100000"/>
                  </a:schemeClr>
                </a:solidFill>
              </a:defRPr>
            </a:lvl3pPr>
            <a:lvl4pPr>
              <a:defRPr>
                <a:solidFill>
                  <a:schemeClr val="dk1">
                    <a:lumMod val="100000"/>
                  </a:schemeClr>
                </a:solidFill>
              </a:defRPr>
            </a:lvl4pPr>
            <a:lvl5pPr>
              <a:defRPr>
                <a:solidFill>
                  <a:schemeClr val="dk1">
                    <a:lumMod val="10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solidFill>
                  <a:schemeClr val="dk1">
                    <a:lumMod val="100000"/>
                  </a:schemeClr>
                </a:solidFill>
              </a:defRPr>
            </a:lvl1pPr>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lvl1pPr>
              <a:defRPr>
                <a:solidFill>
                  <a:schemeClr val="dk1">
                    <a:lumMod val="100000"/>
                  </a:schemeClr>
                </a:solidFill>
              </a:defRPr>
            </a:lvl1pPr>
            <a:lvl2pPr>
              <a:defRPr>
                <a:solidFill>
                  <a:schemeClr val="dk1">
                    <a:lumMod val="100000"/>
                  </a:schemeClr>
                </a:solidFill>
              </a:defRPr>
            </a:lvl2pPr>
            <a:lvl3pPr>
              <a:defRPr>
                <a:solidFill>
                  <a:schemeClr val="dk1">
                    <a:lumMod val="100000"/>
                  </a:schemeClr>
                </a:solidFill>
              </a:defRPr>
            </a:lvl3pPr>
            <a:lvl4pPr>
              <a:defRPr>
                <a:solidFill>
                  <a:schemeClr val="dk1">
                    <a:lumMod val="100000"/>
                  </a:schemeClr>
                </a:solidFill>
              </a:defRPr>
            </a:lvl4pPr>
            <a:lvl5pPr>
              <a:defRPr>
                <a:solidFill>
                  <a:schemeClr val="dk1">
                    <a:lumMod val="10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dk1">
                    <a:lumMod val="100000"/>
                  </a:schemeClr>
                </a:solidFill>
              </a:defRPr>
            </a:lvl1p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lvl1pPr>
              <a:defRPr>
                <a:solidFill>
                  <a:schemeClr val="dk1">
                    <a:lumMod val="100000"/>
                  </a:schemeClr>
                </a:solidFill>
              </a:defRPr>
            </a:lvl1pPr>
            <a:lvl2pPr>
              <a:defRPr>
                <a:solidFill>
                  <a:schemeClr val="dk1">
                    <a:lumMod val="100000"/>
                  </a:schemeClr>
                </a:solidFill>
              </a:defRPr>
            </a:lvl2pPr>
            <a:lvl3pPr>
              <a:defRPr>
                <a:solidFill>
                  <a:schemeClr val="dk1">
                    <a:lumMod val="100000"/>
                  </a:schemeClr>
                </a:solidFill>
              </a:defRPr>
            </a:lvl3pPr>
            <a:lvl4pPr>
              <a:defRPr>
                <a:solidFill>
                  <a:schemeClr val="dk1">
                    <a:lumMod val="100000"/>
                  </a:schemeClr>
                </a:solidFill>
              </a:defRPr>
            </a:lvl4pPr>
            <a:lvl5pPr>
              <a:defRPr>
                <a:solidFill>
                  <a:schemeClr val="dk1">
                    <a:lumMod val="10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lvl1pPr>
              <a:defRPr>
                <a:solidFill>
                  <a:schemeClr val="dk1">
                    <a:lumMod val="100000"/>
                  </a:schemeClr>
                </a:solidFill>
              </a:defRPr>
            </a:lvl1pPr>
            <a:lvl2pPr>
              <a:defRPr>
                <a:solidFill>
                  <a:schemeClr val="dk1">
                    <a:lumMod val="100000"/>
                  </a:schemeClr>
                </a:solidFill>
              </a:defRPr>
            </a:lvl2pPr>
            <a:lvl3pPr>
              <a:defRPr>
                <a:solidFill>
                  <a:schemeClr val="dk1">
                    <a:lumMod val="100000"/>
                  </a:schemeClr>
                </a:solidFill>
              </a:defRPr>
            </a:lvl3pPr>
            <a:lvl4pPr>
              <a:defRPr>
                <a:solidFill>
                  <a:schemeClr val="dk1">
                    <a:lumMod val="100000"/>
                  </a:schemeClr>
                </a:solidFill>
              </a:defRPr>
            </a:lvl4pPr>
            <a:lvl5pPr>
              <a:defRPr>
                <a:solidFill>
                  <a:schemeClr val="dk1">
                    <a:lumMod val="10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chemeClr val="dk1">
                    <a:lumMod val="100000"/>
                  </a:schemeClr>
                </a:solidFill>
              </a:defRPr>
            </a:lvl1p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dk1">
                    <a:lumMod val="10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dk1">
                    <a:lumMod val="100000"/>
                  </a:schemeClr>
                </a:solidFill>
              </a:defRPr>
            </a:lvl1pPr>
            <a:lvl2pPr>
              <a:defRPr>
                <a:solidFill>
                  <a:schemeClr val="dk1">
                    <a:lumMod val="100000"/>
                  </a:schemeClr>
                </a:solidFill>
              </a:defRPr>
            </a:lvl2pPr>
            <a:lvl3pPr>
              <a:defRPr>
                <a:solidFill>
                  <a:schemeClr val="dk1">
                    <a:lumMod val="100000"/>
                  </a:schemeClr>
                </a:solidFill>
              </a:defRPr>
            </a:lvl3pPr>
            <a:lvl4pPr>
              <a:defRPr>
                <a:solidFill>
                  <a:schemeClr val="dk1">
                    <a:lumMod val="100000"/>
                  </a:schemeClr>
                </a:solidFill>
              </a:defRPr>
            </a:lvl4pPr>
            <a:lvl5pPr>
              <a:defRPr>
                <a:solidFill>
                  <a:schemeClr val="dk1">
                    <a:lumMod val="10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dk1">
                    <a:lumMod val="10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dk1">
                    <a:lumMod val="100000"/>
                  </a:schemeClr>
                </a:solidFill>
              </a:defRPr>
            </a:lvl1pPr>
            <a:lvl2pPr>
              <a:defRPr>
                <a:solidFill>
                  <a:schemeClr val="dk1">
                    <a:lumMod val="100000"/>
                  </a:schemeClr>
                </a:solidFill>
              </a:defRPr>
            </a:lvl2pPr>
            <a:lvl3pPr>
              <a:defRPr>
                <a:solidFill>
                  <a:schemeClr val="dk1">
                    <a:lumMod val="100000"/>
                  </a:schemeClr>
                </a:solidFill>
              </a:defRPr>
            </a:lvl3pPr>
            <a:lvl4pPr>
              <a:defRPr>
                <a:solidFill>
                  <a:schemeClr val="dk1">
                    <a:lumMod val="100000"/>
                  </a:schemeClr>
                </a:solidFill>
              </a:defRPr>
            </a:lvl4pPr>
            <a:lvl5pPr>
              <a:defRPr>
                <a:solidFill>
                  <a:schemeClr val="dk1">
                    <a:lumMod val="10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dk1">
                    <a:lumMod val="100000"/>
                  </a:schemeClr>
                </a:solidFill>
              </a:defRPr>
            </a:lvl1pPr>
          </a:lstStyle>
          <a:p>
            <a:r>
              <a:rPr lang="en-US"/>
              <a:t>Click to edit Master title style</a:t>
            </a:r>
            <a:endParaRPr lang="id-ID"/>
          </a:p>
        </p:txBody>
      </p:sp>
      <p:sp>
        <p:nvSpPr>
          <p:cNvPr id="3" name="Date Placeholder 2"/>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dk1">
                    <a:lumMod val="100000"/>
                    <a:tint val="75000"/>
                  </a:schemeClr>
                </a:solidFill>
              </a:defRPr>
            </a:lvl1pPr>
          </a:lstStyle>
          <a:p>
            <a:fld id="{0CA9597A-6CDF-408F-B10C-75C69C6139E7}" type="datetimeFigureOut">
              <a:rPr lang="id-ID" smtClean="0"/>
              <a:pPr/>
              <a:t>10/04/2020</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lvl1pPr>
              <a:defRPr>
                <a:solidFill>
                  <a:schemeClr val="dk1">
                    <a:lumMod val="100000"/>
                    <a:tint val="75000"/>
                  </a:schemeClr>
                </a:solidFill>
              </a:defRPr>
            </a:lvl1pPr>
          </a:lstStyle>
          <a:p>
            <a:fld id="{37493A9B-EAA3-431D-9A3B-E3FB0F36DF1E}" type="slidenum">
              <a:rPr lang="id-ID" smtClean="0"/>
              <a:pPr/>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8225" y="1123950"/>
            <a:ext cx="10115550" cy="4610100"/>
          </a:xfrm>
          <a:custGeom>
            <a:avLst/>
            <a:gdLst>
              <a:gd name="connsiteX0" fmla="*/ 0 w 10115550"/>
              <a:gd name="connsiteY0" fmla="*/ 0 h 4610100"/>
              <a:gd name="connsiteX1" fmla="*/ 10115550 w 10115550"/>
              <a:gd name="connsiteY1" fmla="*/ 0 h 4610100"/>
              <a:gd name="connsiteX2" fmla="*/ 10115550 w 10115550"/>
              <a:gd name="connsiteY2" fmla="*/ 4610100 h 4610100"/>
              <a:gd name="connsiteX3" fmla="*/ 0 w 10115550"/>
              <a:gd name="connsiteY3" fmla="*/ 4610100 h 4610100"/>
            </a:gdLst>
            <a:ahLst/>
            <a:cxnLst>
              <a:cxn ang="0">
                <a:pos x="connsiteX0" y="connsiteY0"/>
              </a:cxn>
              <a:cxn ang="0">
                <a:pos x="connsiteX1" y="connsiteY1"/>
              </a:cxn>
              <a:cxn ang="0">
                <a:pos x="connsiteX2" y="connsiteY2"/>
              </a:cxn>
              <a:cxn ang="0">
                <a:pos x="connsiteX3" y="connsiteY3"/>
              </a:cxn>
            </a:cxnLst>
            <a:rect l="l" t="t" r="r" b="b"/>
            <a:pathLst>
              <a:path w="10115550" h="4610100">
                <a:moveTo>
                  <a:pt x="0" y="0"/>
                </a:moveTo>
                <a:lnTo>
                  <a:pt x="10115550" y="0"/>
                </a:lnTo>
                <a:lnTo>
                  <a:pt x="10115550" y="4610100"/>
                </a:lnTo>
                <a:lnTo>
                  <a:pt x="0" y="4610100"/>
                </a:lnTo>
                <a:close/>
              </a:path>
            </a:pathLst>
          </a:custGeom>
        </p:spPr>
        <p:txBody>
          <a:bodyPr wrap="square">
            <a:noAutofit/>
          </a:bodyPr>
          <a:lstStyle/>
          <a:p>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9"/>
          <p:cNvSpPr>
            <a:spLocks noGrp="1"/>
          </p:cNvSpPr>
          <p:nvPr>
            <p:ph type="pic" sz="quarter" idx="10"/>
          </p:nvPr>
        </p:nvSpPr>
        <p:spPr>
          <a:xfrm>
            <a:off x="8399584" y="683456"/>
            <a:ext cx="2946236" cy="2811201"/>
          </a:xfrm>
          <a:custGeom>
            <a:avLst/>
            <a:gdLst>
              <a:gd name="connsiteX0" fmla="*/ 0 w 2946236"/>
              <a:gd name="connsiteY0" fmla="*/ 0 h 2811201"/>
              <a:gd name="connsiteX1" fmla="*/ 2946236 w 2946236"/>
              <a:gd name="connsiteY1" fmla="*/ 0 h 2811201"/>
              <a:gd name="connsiteX2" fmla="*/ 2946236 w 2946236"/>
              <a:gd name="connsiteY2" fmla="*/ 2811201 h 2811201"/>
              <a:gd name="connsiteX3" fmla="*/ 0 w 2946236"/>
              <a:gd name="connsiteY3" fmla="*/ 2811201 h 2811201"/>
            </a:gdLst>
            <a:ahLst/>
            <a:cxnLst>
              <a:cxn ang="0">
                <a:pos x="connsiteX0" y="connsiteY0"/>
              </a:cxn>
              <a:cxn ang="0">
                <a:pos x="connsiteX1" y="connsiteY1"/>
              </a:cxn>
              <a:cxn ang="0">
                <a:pos x="connsiteX2" y="connsiteY2"/>
              </a:cxn>
              <a:cxn ang="0">
                <a:pos x="connsiteX3" y="connsiteY3"/>
              </a:cxn>
            </a:cxnLst>
            <a:rect l="l" t="t" r="r" b="b"/>
            <a:pathLst>
              <a:path w="2946236" h="2811201">
                <a:moveTo>
                  <a:pt x="0" y="0"/>
                </a:moveTo>
                <a:lnTo>
                  <a:pt x="2946236" y="0"/>
                </a:lnTo>
                <a:lnTo>
                  <a:pt x="2946236" y="2811201"/>
                </a:lnTo>
                <a:lnTo>
                  <a:pt x="0" y="2811201"/>
                </a:lnTo>
                <a:close/>
              </a:path>
            </a:pathLst>
          </a:custGeom>
        </p:spPr>
        <p:txBody>
          <a:bodyPr wrap="square">
            <a:noAutofit/>
          </a:bodyPr>
          <a:lstStyle/>
          <a:p>
            <a:endParaRPr lang="id-ID"/>
          </a:p>
        </p:txBody>
      </p:sp>
      <p:sp>
        <p:nvSpPr>
          <p:cNvPr id="7" name="Picture Placeholder 12"/>
          <p:cNvSpPr>
            <a:spLocks noGrp="1"/>
          </p:cNvSpPr>
          <p:nvPr>
            <p:ph type="pic" sz="quarter" idx="11"/>
          </p:nvPr>
        </p:nvSpPr>
        <p:spPr>
          <a:xfrm>
            <a:off x="5249984" y="3266999"/>
            <a:ext cx="2946236" cy="2811201"/>
          </a:xfrm>
          <a:custGeom>
            <a:avLst/>
            <a:gdLst>
              <a:gd name="connsiteX0" fmla="*/ 0 w 2946236"/>
              <a:gd name="connsiteY0" fmla="*/ 0 h 2811201"/>
              <a:gd name="connsiteX1" fmla="*/ 2946236 w 2946236"/>
              <a:gd name="connsiteY1" fmla="*/ 0 h 2811201"/>
              <a:gd name="connsiteX2" fmla="*/ 2946236 w 2946236"/>
              <a:gd name="connsiteY2" fmla="*/ 2811201 h 2811201"/>
              <a:gd name="connsiteX3" fmla="*/ 0 w 2946236"/>
              <a:gd name="connsiteY3" fmla="*/ 2811201 h 2811201"/>
            </a:gdLst>
            <a:ahLst/>
            <a:cxnLst>
              <a:cxn ang="0">
                <a:pos x="connsiteX0" y="connsiteY0"/>
              </a:cxn>
              <a:cxn ang="0">
                <a:pos x="connsiteX1" y="connsiteY1"/>
              </a:cxn>
              <a:cxn ang="0">
                <a:pos x="connsiteX2" y="connsiteY2"/>
              </a:cxn>
              <a:cxn ang="0">
                <a:pos x="connsiteX3" y="connsiteY3"/>
              </a:cxn>
            </a:cxnLst>
            <a:rect l="l" t="t" r="r" b="b"/>
            <a:pathLst>
              <a:path w="2946236" h="2811201">
                <a:moveTo>
                  <a:pt x="0" y="0"/>
                </a:moveTo>
                <a:lnTo>
                  <a:pt x="2946236" y="0"/>
                </a:lnTo>
                <a:lnTo>
                  <a:pt x="2946236" y="2811201"/>
                </a:lnTo>
                <a:lnTo>
                  <a:pt x="0" y="2811201"/>
                </a:lnTo>
                <a:close/>
              </a:path>
            </a:pathLst>
          </a:custGeom>
        </p:spPr>
        <p:txBody>
          <a:bodyPr wrap="square">
            <a:noAutofit/>
          </a:bodyPr>
          <a:lstStyle/>
          <a:p>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EB3EC5A-09E8-4C3A-B05C-6ACEF1DDF9F9}"/>
              </a:ext>
            </a:extLst>
          </p:cNvPr>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rot="16200000">
            <a:off x="2667000" y="-2667000"/>
            <a:ext cx="6858000" cy="121920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dk1">
                    <a:lumMod val="100000"/>
                    <a:tint val="75000"/>
                  </a:schemeClr>
                </a:solidFill>
                <a:ea typeface="Gulim" panose="020B0600000101010101" charset="-127"/>
                <a:cs typeface="Gulim" panose="020B0600000101010101" charset="-127"/>
              </a:defRPr>
            </a:lvl1pPr>
          </a:lstStyle>
          <a:p>
            <a:fld id="{0CA9597A-6CDF-408F-B10C-75C69C6139E7}" type="datetimeFigureOut">
              <a:rPr lang="id-ID" smtClean="0"/>
              <a:pPr/>
              <a:t>10/04/2020</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Gulim" panose="020B0600000101010101" charset="-127"/>
                <a:cs typeface="Gulim" panose="020B0600000101010101" charset="-127"/>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dk1">
                    <a:lumMod val="100000"/>
                    <a:tint val="75000"/>
                  </a:schemeClr>
                </a:solidFill>
                <a:ea typeface="Gulim" panose="020B0600000101010101" charset="-127"/>
                <a:cs typeface="Gulim" panose="020B0600000101010101" charset="-127"/>
              </a:defRPr>
            </a:lvl1pPr>
          </a:lstStyle>
          <a:p>
            <a:fld id="{37493A9B-EAA3-431D-9A3B-E3FB0F36DF1E}" type="slidenum">
              <a:rPr lang="id-ID" smtClean="0"/>
              <a:pPr/>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xStyles>
    <p:titleStyle>
      <a:lvl1pPr algn="l" defTabSz="914400" rtl="0" eaLnBrk="1" latinLnBrk="0" hangingPunct="1">
        <a:lnSpc>
          <a:spcPct val="90000"/>
        </a:lnSpc>
        <a:spcBef>
          <a:spcPct val="0"/>
        </a:spcBef>
        <a:buNone/>
        <a:defRPr sz="4400" kern="1200">
          <a:solidFill>
            <a:schemeClr val="dk1">
              <a:lumMod val="100000"/>
            </a:schemeClr>
          </a:solidFill>
          <a:latin typeface="+mj-lt"/>
          <a:ea typeface="Gulim" panose="020B0600000101010101" charset="-127"/>
          <a:cs typeface="Gulim" panose="020B0600000101010101" charset="-12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lumMod val="100000"/>
            </a:schemeClr>
          </a:solidFill>
          <a:latin typeface="+mn-lt"/>
          <a:ea typeface="Gulim" panose="020B0600000101010101" charset="-127"/>
          <a:cs typeface="Gulim" panose="020B0600000101010101" charset="-12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lumMod val="100000"/>
            </a:schemeClr>
          </a:solidFill>
          <a:latin typeface="+mn-lt"/>
          <a:ea typeface="Gulim" panose="020B0600000101010101" charset="-127"/>
          <a:cs typeface="Gulim" panose="020B0600000101010101" charset="-12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lumMod val="100000"/>
            </a:schemeClr>
          </a:solidFill>
          <a:latin typeface="+mn-lt"/>
          <a:ea typeface="Gulim" panose="020B0600000101010101" charset="-127"/>
          <a:cs typeface="Gulim" panose="020B0600000101010101" charset="-12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lumMod val="100000"/>
            </a:schemeClr>
          </a:solidFill>
          <a:latin typeface="+mn-lt"/>
          <a:ea typeface="Gulim" panose="020B0600000101010101" charset="-127"/>
          <a:cs typeface="Gulim" panose="020B0600000101010101" charset="-12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lumMod val="100000"/>
            </a:schemeClr>
          </a:solidFill>
          <a:latin typeface="+mn-lt"/>
          <a:ea typeface="Gulim" panose="020B0600000101010101" charset="-127"/>
          <a:cs typeface="Gulim" panose="020B0600000101010101" charset="-12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 Id="rId5" Type="http://schemas.openxmlformats.org/officeDocument/2006/relationships/image" Target="../media/image39.jp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9.xml"/><Relationship Id="rId5" Type="http://schemas.openxmlformats.org/officeDocument/2006/relationships/image" Target="../media/image48.jpe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xml"/><Relationship Id="rId4" Type="http://schemas.openxmlformats.org/officeDocument/2006/relationships/image" Target="../media/image54.jpe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13" Type="http://schemas.microsoft.com/office/2007/relationships/hdphoto" Target="../media/hdphoto5.wdp"/><Relationship Id="rId3" Type="http://schemas.openxmlformats.org/officeDocument/2006/relationships/image" Target="../media/image56.png"/><Relationship Id="rId7" Type="http://schemas.microsoft.com/office/2007/relationships/hdphoto" Target="../media/hdphoto2.wdp"/><Relationship Id="rId12"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0.xml"/><Relationship Id="rId6" Type="http://schemas.openxmlformats.org/officeDocument/2006/relationships/image" Target="../media/image58.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60.png"/><Relationship Id="rId4" Type="http://schemas.openxmlformats.org/officeDocument/2006/relationships/image" Target="../media/image57.png"/><Relationship Id="rId9" Type="http://schemas.microsoft.com/office/2007/relationships/hdphoto" Target="../media/hdphoto3.wdp"/><Relationship Id="rId14"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72.png"/><Relationship Id="rId18" Type="http://schemas.microsoft.com/office/2007/relationships/hdphoto" Target="../media/hdphoto11.wdp"/><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1.jpeg"/><Relationship Id="rId17" Type="http://schemas.openxmlformats.org/officeDocument/2006/relationships/image" Target="../media/image74.png"/><Relationship Id="rId2" Type="http://schemas.openxmlformats.org/officeDocument/2006/relationships/image" Target="../media/image63.png"/><Relationship Id="rId16" Type="http://schemas.microsoft.com/office/2007/relationships/hdphoto" Target="../media/hdphoto10.wdp"/><Relationship Id="rId1" Type="http://schemas.openxmlformats.org/officeDocument/2006/relationships/slideLayout" Target="../slideLayouts/slideLayout18.xml"/><Relationship Id="rId6" Type="http://schemas.openxmlformats.org/officeDocument/2006/relationships/image" Target="../media/image67.jpeg"/><Relationship Id="rId11" Type="http://schemas.microsoft.com/office/2007/relationships/hdphoto" Target="../media/hdphoto8.wdp"/><Relationship Id="rId5" Type="http://schemas.openxmlformats.org/officeDocument/2006/relationships/image" Target="../media/image66.jpeg"/><Relationship Id="rId15" Type="http://schemas.openxmlformats.org/officeDocument/2006/relationships/image" Target="../media/image73.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 Id="rId1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5" Type="http://schemas.openxmlformats.org/officeDocument/2006/relationships/image" Target="../media/image78.png"/><Relationship Id="rId4" Type="http://schemas.openxmlformats.org/officeDocument/2006/relationships/image" Target="../media/image77.jpe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7.xml"/><Relationship Id="rId4" Type="http://schemas.openxmlformats.org/officeDocument/2006/relationships/image" Target="../media/image81.jpe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jp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6.jpg"/></Relationships>
</file>

<file path=ppt/slides/_rels/slide2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8.png"/><Relationship Id="rId7" Type="http://schemas.microsoft.com/office/2007/relationships/hdphoto" Target="../media/hdphoto13.wdp"/><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jpeg"/><Relationship Id="rId4" Type="http://schemas.microsoft.com/office/2007/relationships/hdphoto" Target="../media/hdphoto12.wdp"/><Relationship Id="rId9" Type="http://schemas.microsoft.com/office/2007/relationships/hdphoto" Target="../media/hdphoto14.wdp"/></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2.xml"/><Relationship Id="rId5" Type="http://schemas.openxmlformats.org/officeDocument/2006/relationships/image" Target="../media/image94.jpeg"/><Relationship Id="rId4" Type="http://schemas.openxmlformats.org/officeDocument/2006/relationships/image" Target="../media/image93.jpe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21.xml"/><Relationship Id="rId6" Type="http://schemas.openxmlformats.org/officeDocument/2006/relationships/image" Target="../media/image98.jpg"/><Relationship Id="rId5" Type="http://schemas.openxmlformats.org/officeDocument/2006/relationships/image" Target="../media/image97.png"/><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40.png"/><Relationship Id="rId1" Type="http://schemas.openxmlformats.org/officeDocument/2006/relationships/slideLayout" Target="../slideLayouts/slideLayout29.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104.png"/><Relationship Id="rId13" Type="http://schemas.microsoft.com/office/2007/relationships/hdphoto" Target="../media/hdphoto19.wdp"/><Relationship Id="rId3" Type="http://schemas.openxmlformats.org/officeDocument/2006/relationships/image" Target="../media/image101.jpeg"/><Relationship Id="rId7" Type="http://schemas.microsoft.com/office/2007/relationships/hdphoto" Target="../media/hdphoto16.wdp"/><Relationship Id="rId12"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slideLayout" Target="../slideLayouts/slideLayout24.xml"/><Relationship Id="rId6" Type="http://schemas.openxmlformats.org/officeDocument/2006/relationships/image" Target="../media/image103.png"/><Relationship Id="rId11" Type="http://schemas.microsoft.com/office/2007/relationships/hdphoto" Target="../media/hdphoto18.wdp"/><Relationship Id="rId5" Type="http://schemas.microsoft.com/office/2007/relationships/hdphoto" Target="../media/hdphoto15.wdp"/><Relationship Id="rId10" Type="http://schemas.openxmlformats.org/officeDocument/2006/relationships/image" Target="../media/image105.png"/><Relationship Id="rId4" Type="http://schemas.openxmlformats.org/officeDocument/2006/relationships/image" Target="../media/image102.png"/><Relationship Id="rId9" Type="http://schemas.microsoft.com/office/2007/relationships/hdphoto" Target="../media/hdphoto17.wdp"/></Relationships>
</file>

<file path=ppt/slides/_rels/slide2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slideLayout" Target="../slideLayouts/slideLayout9.xml"/><Relationship Id="rId7" Type="http://schemas.openxmlformats.org/officeDocument/2006/relationships/image" Target="../media/image10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82.png"/><Relationship Id="rId9" Type="http://schemas.openxmlformats.org/officeDocument/2006/relationships/image" Target="../media/image111.jpeg"/></Relationships>
</file>

<file path=ppt/slides/_rels/slide27.xml.rels><?xml version="1.0" encoding="UTF-8" standalone="yes"?>
<Relationships xmlns="http://schemas.openxmlformats.org/package/2006/relationships"><Relationship Id="rId8" Type="http://schemas.openxmlformats.org/officeDocument/2006/relationships/image" Target="../media/image116.jpeg"/><Relationship Id="rId13" Type="http://schemas.openxmlformats.org/officeDocument/2006/relationships/image" Target="../media/image119.png"/><Relationship Id="rId18" Type="http://schemas.microsoft.com/office/2007/relationships/hdphoto" Target="../media/hdphoto26.wdp"/><Relationship Id="rId3" Type="http://schemas.openxmlformats.org/officeDocument/2006/relationships/image" Target="../media/image113.png"/><Relationship Id="rId21" Type="http://schemas.openxmlformats.org/officeDocument/2006/relationships/image" Target="../media/image123.png"/><Relationship Id="rId7" Type="http://schemas.microsoft.com/office/2007/relationships/hdphoto" Target="../media/hdphoto21.wdp"/><Relationship Id="rId12" Type="http://schemas.microsoft.com/office/2007/relationships/hdphoto" Target="../media/hdphoto23.wdp"/><Relationship Id="rId17" Type="http://schemas.openxmlformats.org/officeDocument/2006/relationships/image" Target="../media/image121.png"/><Relationship Id="rId2" Type="http://schemas.openxmlformats.org/officeDocument/2006/relationships/image" Target="../media/image112.png"/><Relationship Id="rId16" Type="http://schemas.microsoft.com/office/2007/relationships/hdphoto" Target="../media/hdphoto25.wdp"/><Relationship Id="rId20" Type="http://schemas.microsoft.com/office/2007/relationships/hdphoto" Target="../media/hdphoto27.wdp"/><Relationship Id="rId1" Type="http://schemas.openxmlformats.org/officeDocument/2006/relationships/slideLayout" Target="../slideLayouts/slideLayout25.xml"/><Relationship Id="rId6" Type="http://schemas.openxmlformats.org/officeDocument/2006/relationships/image" Target="../media/image115.png"/><Relationship Id="rId11" Type="http://schemas.openxmlformats.org/officeDocument/2006/relationships/image" Target="../media/image118.png"/><Relationship Id="rId5" Type="http://schemas.microsoft.com/office/2007/relationships/hdphoto" Target="../media/hdphoto20.wdp"/><Relationship Id="rId15" Type="http://schemas.openxmlformats.org/officeDocument/2006/relationships/image" Target="../media/image120.png"/><Relationship Id="rId10" Type="http://schemas.microsoft.com/office/2007/relationships/hdphoto" Target="../media/hdphoto22.wdp"/><Relationship Id="rId19" Type="http://schemas.openxmlformats.org/officeDocument/2006/relationships/image" Target="../media/image122.png"/><Relationship Id="rId4" Type="http://schemas.openxmlformats.org/officeDocument/2006/relationships/image" Target="../media/image114.png"/><Relationship Id="rId9" Type="http://schemas.openxmlformats.org/officeDocument/2006/relationships/image" Target="../media/image117.png"/><Relationship Id="rId14" Type="http://schemas.microsoft.com/office/2007/relationships/hdphoto" Target="../media/hdphoto24.wdp"/><Relationship Id="rId22" Type="http://schemas.microsoft.com/office/2007/relationships/hdphoto" Target="../media/hdphoto28.wdp"/></Relationships>
</file>

<file path=ppt/slides/_rels/slide28.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slideLayout" Target="../slideLayouts/slideLayout27.xml"/><Relationship Id="rId7" Type="http://schemas.openxmlformats.org/officeDocument/2006/relationships/image" Target="../media/image12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2.xml"/><Relationship Id="rId5" Type="http://schemas.openxmlformats.org/officeDocument/2006/relationships/image" Target="../media/image98.jpg"/><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7.jpeg"/></Relationships>
</file>

<file path=ppt/slides/_rels/slide31.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jpeg"/><Relationship Id="rId2" Type="http://schemas.openxmlformats.org/officeDocument/2006/relationships/image" Target="../media/image82.png"/><Relationship Id="rId1" Type="http://schemas.openxmlformats.org/officeDocument/2006/relationships/slideLayout" Target="../slideLayouts/slideLayout10.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2.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9" Type="http://schemas.microsoft.com/office/2007/relationships/hdphoto" Target="../media/hdphoto30.wdp"/></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0.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4.xml"/><Relationship Id="rId5" Type="http://schemas.openxmlformats.org/officeDocument/2006/relationships/chart" Target="../charts/chart3.xml"/><Relationship Id="rId4" Type="http://schemas.openxmlformats.org/officeDocument/2006/relationships/image" Target="../media/image160.png"/></Relationships>
</file>

<file path=ppt/slides/_rels/slide3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0.xml"/><Relationship Id="rId6" Type="http://schemas.openxmlformats.org/officeDocument/2006/relationships/image" Target="../media/image165.jpeg"/><Relationship Id="rId5" Type="http://schemas.openxmlformats.org/officeDocument/2006/relationships/image" Target="../media/image164.png"/><Relationship Id="rId4" Type="http://schemas.openxmlformats.org/officeDocument/2006/relationships/image" Target="../media/image163.png"/></Relationships>
</file>

<file path=ppt/slides/_rels/slide39.xml.rels><?xml version="1.0" encoding="UTF-8" standalone="yes"?>
<Relationships xmlns="http://schemas.openxmlformats.org/package/2006/relationships"><Relationship Id="rId8" Type="http://schemas.microsoft.com/office/2007/relationships/hdphoto" Target="../media/hdphoto31.wdp"/><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1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72.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 Id="rId5" Type="http://schemas.openxmlformats.org/officeDocument/2006/relationships/image" Target="../media/image17.jpe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3.png"/><Relationship Id="rId1" Type="http://schemas.openxmlformats.org/officeDocument/2006/relationships/slideLayout" Target="../slideLayouts/slideLayout12.xml"/><Relationship Id="rId6" Type="http://schemas.openxmlformats.org/officeDocument/2006/relationships/image" Target="../media/image176.jpeg"/><Relationship Id="rId5" Type="http://schemas.openxmlformats.org/officeDocument/2006/relationships/image" Target="../media/image175.png"/><Relationship Id="rId4" Type="http://schemas.openxmlformats.org/officeDocument/2006/relationships/image" Target="../media/image174.png"/></Relationships>
</file>

<file path=ppt/slides/_rels/slide41.xml.rels><?xml version="1.0" encoding="UTF-8" standalone="yes"?>
<Relationships xmlns="http://schemas.openxmlformats.org/package/2006/relationships"><Relationship Id="rId8" Type="http://schemas.openxmlformats.org/officeDocument/2006/relationships/image" Target="../media/image182.jpeg"/><Relationship Id="rId3" Type="http://schemas.openxmlformats.org/officeDocument/2006/relationships/image" Target="../media/image178.png"/><Relationship Id="rId7" Type="http://schemas.microsoft.com/office/2007/relationships/hdphoto" Target="../media/hdphoto32.wdp"/><Relationship Id="rId2" Type="http://schemas.openxmlformats.org/officeDocument/2006/relationships/image" Target="../media/image177.png"/><Relationship Id="rId1" Type="http://schemas.openxmlformats.org/officeDocument/2006/relationships/slideLayout" Target="../slideLayouts/slideLayout1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2.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5.jpeg"/><Relationship Id="rId2" Type="http://schemas.openxmlformats.org/officeDocument/2006/relationships/image" Target="../media/image82.png"/><Relationship Id="rId1" Type="http://schemas.openxmlformats.org/officeDocument/2006/relationships/slideLayout" Target="../slideLayouts/slideLayout14.xml"/><Relationship Id="rId6" Type="http://schemas.openxmlformats.org/officeDocument/2006/relationships/image" Target="../media/image184.png"/><Relationship Id="rId5" Type="http://schemas.openxmlformats.org/officeDocument/2006/relationships/image" Target="../media/image109.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8" Type="http://schemas.openxmlformats.org/officeDocument/2006/relationships/image" Target="../media/image188.jpeg"/><Relationship Id="rId3" Type="http://schemas.openxmlformats.org/officeDocument/2006/relationships/image" Target="../media/image186.png"/><Relationship Id="rId7" Type="http://schemas.microsoft.com/office/2007/relationships/hdphoto" Target="../media/hdphoto33.wdp"/><Relationship Id="rId2" Type="http://schemas.openxmlformats.org/officeDocument/2006/relationships/image" Target="../media/image82.png"/><Relationship Id="rId1" Type="http://schemas.openxmlformats.org/officeDocument/2006/relationships/slideLayout" Target="../slideLayouts/slideLayout15.xml"/><Relationship Id="rId6" Type="http://schemas.openxmlformats.org/officeDocument/2006/relationships/image" Target="../media/image187.png"/><Relationship Id="rId5" Type="http://schemas.openxmlformats.org/officeDocument/2006/relationships/image" Target="../media/image109.png"/><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xml"/><Relationship Id="rId5" Type="http://schemas.openxmlformats.org/officeDocument/2006/relationships/image" Target="../media/image35.jp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6" name="TextBox 15"/>
          <p:cNvSpPr txBox="1"/>
          <p:nvPr/>
        </p:nvSpPr>
        <p:spPr>
          <a:xfrm>
            <a:off x="3519142" y="2687010"/>
            <a:ext cx="5371983" cy="1600438"/>
          </a:xfrm>
          <a:prstGeom prst="rect">
            <a:avLst/>
          </a:prstGeom>
          <a:noFill/>
        </p:spPr>
        <p:txBody>
          <a:bodyPr wrap="none" rtlCol="0">
            <a:spAutoFit/>
          </a:bodyPr>
          <a:lstStyle/>
          <a:p>
            <a:r>
              <a:rPr lang="id-ID" sz="9800" b="1" dirty="0">
                <a:solidFill>
                  <a:srgbClr val="B56D00"/>
                </a:solidFill>
                <a:latin typeface="Colonna MT" panose="04020805060202030203" pitchFamily="82" charset="0"/>
                <a:ea typeface="Gulim" panose="020B0600000101010101" charset="-127"/>
                <a:cs typeface="Gulim" panose="020B0600000101010101" charset="-127"/>
              </a:rPr>
              <a:t>Morimoto</a:t>
            </a:r>
          </a:p>
        </p:txBody>
      </p:sp>
      <p:sp>
        <p:nvSpPr>
          <p:cNvPr id="17" name="TextBox 16"/>
          <p:cNvSpPr txBox="1"/>
          <p:nvPr/>
        </p:nvSpPr>
        <p:spPr>
          <a:xfrm>
            <a:off x="4690111" y="3962445"/>
            <a:ext cx="3042821" cy="338554"/>
          </a:xfrm>
          <a:prstGeom prst="rect">
            <a:avLst/>
          </a:prstGeom>
          <a:noFill/>
        </p:spPr>
        <p:txBody>
          <a:bodyPr wrap="none" rtlCol="0">
            <a:spAutoFit/>
          </a:bodyPr>
          <a:lstStyle/>
          <a:p>
            <a:r>
              <a:rPr lang="id-ID" sz="1600" spc="300" dirty="0">
                <a:solidFill>
                  <a:srgbClr val="B56D00"/>
                </a:solidFill>
                <a:latin typeface="Lato" panose="020F0502020204030203" pitchFamily="34" charset="0"/>
                <a:ea typeface="Lato" panose="020F0502020204030203" pitchFamily="34" charset="0"/>
                <a:cs typeface="Lato" panose="020F0502020204030203" pitchFamily="34" charset="0"/>
              </a:rPr>
              <a:t>Presentation Template</a:t>
            </a:r>
          </a:p>
        </p:txBody>
      </p:sp>
      <p:pic>
        <p:nvPicPr>
          <p:cNvPr id="21" name="图片 20">
            <a:extLst>
              <a:ext uri="{FF2B5EF4-FFF2-40B4-BE49-F238E27FC236}">
                <a16:creationId xmlns:a16="http://schemas.microsoft.com/office/drawing/2014/main" id="{8FD9A644-F8D9-4F14-AD7F-220C015C37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8932983" y="-316482"/>
            <a:ext cx="2942537" cy="3575498"/>
          </a:xfrm>
          <a:prstGeom prst="rect">
            <a:avLst/>
          </a:prstGeom>
        </p:spPr>
      </p:pic>
      <p:pic>
        <p:nvPicPr>
          <p:cNvPr id="31" name="图片 30">
            <a:extLst>
              <a:ext uri="{FF2B5EF4-FFF2-40B4-BE49-F238E27FC236}">
                <a16:creationId xmlns:a16="http://schemas.microsoft.com/office/drawing/2014/main" id="{09C3CA9D-7E7B-46B3-8869-E08794A9009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99021"/>
            <a:ext cx="4461017" cy="6957019"/>
          </a:xfrm>
          <a:prstGeom prst="rect">
            <a:avLst/>
          </a:prstGeom>
        </p:spPr>
      </p:pic>
      <p:pic>
        <p:nvPicPr>
          <p:cNvPr id="35" name="图片 34">
            <a:extLst>
              <a:ext uri="{FF2B5EF4-FFF2-40B4-BE49-F238E27FC236}">
                <a16:creationId xmlns:a16="http://schemas.microsoft.com/office/drawing/2014/main" id="{78BE63C0-147E-43C6-85F8-F6DB31FFDAC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 t="-4"/>
          <a:stretch/>
        </p:blipFill>
        <p:spPr>
          <a:xfrm>
            <a:off x="7484777" y="3962445"/>
            <a:ext cx="4707223" cy="2895553"/>
          </a:xfrm>
          <a:prstGeom prst="rect">
            <a:avLst/>
          </a:prstGeom>
        </p:spPr>
      </p:pic>
      <p:pic>
        <p:nvPicPr>
          <p:cNvPr id="38" name="图片 37">
            <a:extLst>
              <a:ext uri="{FF2B5EF4-FFF2-40B4-BE49-F238E27FC236}">
                <a16:creationId xmlns:a16="http://schemas.microsoft.com/office/drawing/2014/main" id="{B46110F8-8EA8-4359-B6D6-36F429DD0F2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
          <a:stretch/>
        </p:blipFill>
        <p:spPr>
          <a:xfrm rot="5400000">
            <a:off x="203566" y="3771522"/>
            <a:ext cx="2882914" cy="3290048"/>
          </a:xfrm>
          <a:prstGeom prst="rect">
            <a:avLst/>
          </a:prstGeom>
        </p:spPr>
      </p:pic>
      <p:pic>
        <p:nvPicPr>
          <p:cNvPr id="33" name="图片 32">
            <a:extLst>
              <a:ext uri="{FF2B5EF4-FFF2-40B4-BE49-F238E27FC236}">
                <a16:creationId xmlns:a16="http://schemas.microsoft.com/office/drawing/2014/main" id="{5FB84D45-E7B0-43CC-B7E1-57F1A30DCCA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226"/>
          <a:stretch/>
        </p:blipFill>
        <p:spPr>
          <a:xfrm rot="5400000">
            <a:off x="8334787" y="-1980511"/>
            <a:ext cx="1876700" cy="5837726"/>
          </a:xfrm>
          <a:prstGeom prst="rect">
            <a:avLst/>
          </a:prstGeom>
        </p:spPr>
      </p:pic>
      <p:pic>
        <p:nvPicPr>
          <p:cNvPr id="40" name="图片 39">
            <a:extLst>
              <a:ext uri="{FF2B5EF4-FFF2-40B4-BE49-F238E27FC236}">
                <a16:creationId xmlns:a16="http://schemas.microsoft.com/office/drawing/2014/main" id="{53314D54-9E9F-4B05-A509-C6D23A53546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298071" y="5265399"/>
            <a:ext cx="1378000" cy="1176934"/>
          </a:xfrm>
          <a:prstGeom prst="rect">
            <a:avLst/>
          </a:prstGeom>
        </p:spPr>
      </p:pic>
      <p:pic>
        <p:nvPicPr>
          <p:cNvPr id="83" name="图片 82">
            <a:extLst>
              <a:ext uri="{FF2B5EF4-FFF2-40B4-BE49-F238E27FC236}">
                <a16:creationId xmlns:a16="http://schemas.microsoft.com/office/drawing/2014/main" id="{DF09EAE0-2761-4B97-805A-55385346766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rot="10800000">
            <a:off x="-1" y="-1"/>
            <a:ext cx="5511221" cy="2803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7E2D6F3-2F07-4737-823D-4CA428699EA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4787283"/>
            <a:ext cx="3391280" cy="2070717"/>
          </a:xfrm>
          <a:prstGeom prst="rect">
            <a:avLst/>
          </a:prstGeom>
        </p:spPr>
      </p:pic>
      <p:pic>
        <p:nvPicPr>
          <p:cNvPr id="12" name="图片 11">
            <a:extLst>
              <a:ext uri="{FF2B5EF4-FFF2-40B4-BE49-F238E27FC236}">
                <a16:creationId xmlns:a16="http://schemas.microsoft.com/office/drawing/2014/main" id="{E0449683-A0E6-47AE-9DC5-DE61A0A760E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2766"/>
            <a:ext cx="7693673" cy="807452"/>
          </a:xfrm>
          <a:prstGeom prst="rect">
            <a:avLst/>
          </a:prstGeom>
        </p:spPr>
      </p:pic>
      <p:pic>
        <p:nvPicPr>
          <p:cNvPr id="13" name="图片 12">
            <a:extLst>
              <a:ext uri="{FF2B5EF4-FFF2-40B4-BE49-F238E27FC236}">
                <a16:creationId xmlns:a16="http://schemas.microsoft.com/office/drawing/2014/main" id="{F9D2C001-0329-4471-BE0B-E35AAE8F332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96000" y="1484717"/>
            <a:ext cx="6096000" cy="5373283"/>
          </a:xfrm>
          <a:prstGeom prst="rect">
            <a:avLst/>
          </a:prstGeom>
        </p:spPr>
      </p:pic>
      <p:sp>
        <p:nvSpPr>
          <p:cNvPr id="15" name="Rectangle 3">
            <a:extLst>
              <a:ext uri="{FF2B5EF4-FFF2-40B4-BE49-F238E27FC236}">
                <a16:creationId xmlns:a16="http://schemas.microsoft.com/office/drawing/2014/main" id="{980E78FA-8947-4FA0-935C-C97FE8EC90DF}"/>
              </a:ext>
            </a:extLst>
          </p:cNvPr>
          <p:cNvSpPr/>
          <p:nvPr/>
        </p:nvSpPr>
        <p:spPr>
          <a:xfrm>
            <a:off x="1103373" y="1170432"/>
            <a:ext cx="5262439" cy="4517136"/>
          </a:xfrm>
          <a:prstGeom prst="rect">
            <a:avLst/>
          </a:prstGeom>
          <a:solidFill>
            <a:srgbClr val="B5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 name="TextBox 8">
            <a:extLst>
              <a:ext uri="{FF2B5EF4-FFF2-40B4-BE49-F238E27FC236}">
                <a16:creationId xmlns:a16="http://schemas.microsoft.com/office/drawing/2014/main" id="{A3AE31C9-87AF-46CE-8BFF-67CC4286BDC3}"/>
              </a:ext>
            </a:extLst>
          </p:cNvPr>
          <p:cNvSpPr txBox="1"/>
          <p:nvPr/>
        </p:nvSpPr>
        <p:spPr>
          <a:xfrm>
            <a:off x="7008238" y="1865376"/>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17" name="TextBox 9">
            <a:extLst>
              <a:ext uri="{FF2B5EF4-FFF2-40B4-BE49-F238E27FC236}">
                <a16:creationId xmlns:a16="http://schemas.microsoft.com/office/drawing/2014/main" id="{984BA279-6066-406D-84CE-16D876545270}"/>
              </a:ext>
            </a:extLst>
          </p:cNvPr>
          <p:cNvSpPr txBox="1"/>
          <p:nvPr/>
        </p:nvSpPr>
        <p:spPr>
          <a:xfrm>
            <a:off x="7008238" y="2095825"/>
            <a:ext cx="3278757" cy="769441"/>
          </a:xfrm>
          <a:prstGeom prst="rect">
            <a:avLst/>
          </a:prstGeom>
          <a:noFill/>
        </p:spPr>
        <p:txBody>
          <a:bodyPr wrap="square" rtlCol="0">
            <a:spAutoFit/>
          </a:bodyPr>
          <a:lstStyle/>
          <a:p>
            <a:r>
              <a:rPr lang="en-US" sz="4400" b="1" dirty="0">
                <a:solidFill>
                  <a:schemeClr val="dk1">
                    <a:lumMod val="100000"/>
                  </a:schemeClr>
                </a:solidFill>
                <a:latin typeface="Montserrat" charset="0"/>
                <a:ea typeface="Montserrat" charset="0"/>
                <a:cs typeface="Montserrat" charset="0"/>
              </a:rPr>
              <a:t>Your Title</a:t>
            </a:r>
          </a:p>
        </p:txBody>
      </p:sp>
      <p:sp>
        <p:nvSpPr>
          <p:cNvPr id="18" name="TextBox 11">
            <a:extLst>
              <a:ext uri="{FF2B5EF4-FFF2-40B4-BE49-F238E27FC236}">
                <a16:creationId xmlns:a16="http://schemas.microsoft.com/office/drawing/2014/main" id="{6882FE32-9182-48BC-84EB-8FCC31B38A5F}"/>
              </a:ext>
            </a:extLst>
          </p:cNvPr>
          <p:cNvSpPr txBox="1"/>
          <p:nvPr/>
        </p:nvSpPr>
        <p:spPr>
          <a:xfrm>
            <a:off x="7008237" y="2935794"/>
            <a:ext cx="3530965" cy="1171731"/>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a:t>
            </a:r>
          </a:p>
        </p:txBody>
      </p:sp>
      <p:grpSp>
        <p:nvGrpSpPr>
          <p:cNvPr id="19" name="Group 12">
            <a:extLst>
              <a:ext uri="{FF2B5EF4-FFF2-40B4-BE49-F238E27FC236}">
                <a16:creationId xmlns:a16="http://schemas.microsoft.com/office/drawing/2014/main" id="{F5923BA4-910D-4DA1-BEDA-A0FDD22B98B6}"/>
              </a:ext>
            </a:extLst>
          </p:cNvPr>
          <p:cNvGrpSpPr/>
          <p:nvPr/>
        </p:nvGrpSpPr>
        <p:grpSpPr>
          <a:xfrm>
            <a:off x="6997150" y="4483648"/>
            <a:ext cx="2428564" cy="568503"/>
            <a:chOff x="1979795" y="8881079"/>
            <a:chExt cx="6187062" cy="1448333"/>
          </a:xfrm>
        </p:grpSpPr>
        <p:sp>
          <p:nvSpPr>
            <p:cNvPr id="20" name="Rectangle 13">
              <a:extLst>
                <a:ext uri="{FF2B5EF4-FFF2-40B4-BE49-F238E27FC236}">
                  <a16:creationId xmlns:a16="http://schemas.microsoft.com/office/drawing/2014/main" id="{B106BB13-D4EF-42D8-BF58-C02F4F09854B}"/>
                </a:ext>
              </a:extLst>
            </p:cNvPr>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TextBox 14">
              <a:extLst>
                <a:ext uri="{FF2B5EF4-FFF2-40B4-BE49-F238E27FC236}">
                  <a16:creationId xmlns:a16="http://schemas.microsoft.com/office/drawing/2014/main" id="{B6F1E4DD-D72B-479D-AD36-99F5FD56FB1D}"/>
                </a:ext>
              </a:extLst>
            </p:cNvPr>
            <p:cNvSpPr txBox="1"/>
            <p:nvPr/>
          </p:nvSpPr>
          <p:spPr>
            <a:xfrm>
              <a:off x="2420460" y="9178369"/>
              <a:ext cx="5305733" cy="868063"/>
            </a:xfrm>
            <a:prstGeom prst="rect">
              <a:avLst/>
            </a:prstGeom>
            <a:noFill/>
          </p:spPr>
          <p:txBody>
            <a:bodyPr wrap="square" rtlCol="0">
              <a:spAutoFit/>
            </a:bodyPr>
            <a:lstStyle/>
            <a:p>
              <a:pPr algn="ctr">
                <a:lnSpc>
                  <a:spcPct val="150000"/>
                </a:lnSpc>
              </a:pPr>
              <a:r>
                <a:rPr lang="en-US" sz="1200" b="1" spc="300" dirty="0">
                  <a:solidFill>
                    <a:schemeClr val="dk1">
                      <a:lumMod val="100000"/>
                    </a:schemeClr>
                  </a:solidFill>
                  <a:latin typeface="Montserrat Light" charset="0"/>
                  <a:ea typeface="Montserrat Light" charset="0"/>
                  <a:cs typeface="Montserrat Light" charset="0"/>
                </a:rPr>
                <a:t>LEARN MORE</a:t>
              </a:r>
            </a:p>
          </p:txBody>
        </p:sp>
      </p:grpSp>
      <p:pic>
        <p:nvPicPr>
          <p:cNvPr id="25" name="图片占位符 2">
            <a:extLst>
              <a:ext uri="{FF2B5EF4-FFF2-40B4-BE49-F238E27FC236}">
                <a16:creationId xmlns:a16="http://schemas.microsoft.com/office/drawing/2014/main" id="{1A9081FC-11C9-4EE1-849E-0AE3D42982B3}"/>
              </a:ext>
            </a:extLst>
          </p:cNvPr>
          <p:cNvPicPr>
            <a:picLocks noGrp="1" noChangeAspect="1"/>
          </p:cNvPicPr>
          <p:nvPr>
            <p:ph type="pic" sz="quarter" idx="10"/>
          </p:nvPr>
        </p:nvPicPr>
        <p:blipFill>
          <a:blip r:embed="rId5">
            <a:extLst>
              <a:ext uri="{28A0092B-C50C-407E-A947-70E740481C1C}">
                <a14:useLocalDpi xmlns:a14="http://schemas.microsoft.com/office/drawing/2010/main"/>
              </a:ext>
            </a:extLst>
          </a:blip>
          <a:srcRect/>
          <a:stretch/>
        </p:blipFill>
        <p:spPr>
          <a:xfrm>
            <a:off x="1102072" y="1674397"/>
            <a:ext cx="5263809" cy="3509206"/>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5008C33E-286D-4BC8-B784-25547A1830F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 y="2864666"/>
            <a:ext cx="5105118" cy="3993334"/>
          </a:xfrm>
          <a:prstGeom prst="rect">
            <a:avLst/>
          </a:prstGeom>
        </p:spPr>
      </p:pic>
      <p:pic>
        <p:nvPicPr>
          <p:cNvPr id="17" name="图片 16">
            <a:extLst>
              <a:ext uri="{FF2B5EF4-FFF2-40B4-BE49-F238E27FC236}">
                <a16:creationId xmlns:a16="http://schemas.microsoft.com/office/drawing/2014/main" id="{53318091-9717-40D0-8B21-716FC95D3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73504" y="3856064"/>
            <a:ext cx="3499627" cy="3001936"/>
          </a:xfrm>
          <a:prstGeom prst="rect">
            <a:avLst/>
          </a:prstGeom>
        </p:spPr>
      </p:pic>
      <p:pic>
        <p:nvPicPr>
          <p:cNvPr id="18" name="图片 17">
            <a:extLst>
              <a:ext uri="{FF2B5EF4-FFF2-40B4-BE49-F238E27FC236}">
                <a16:creationId xmlns:a16="http://schemas.microsoft.com/office/drawing/2014/main" id="{03D675A0-DEFC-4F47-B918-265D90E4801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6200000">
            <a:off x="604519" y="-712687"/>
            <a:ext cx="2938501" cy="4363867"/>
          </a:xfrm>
          <a:prstGeom prst="rect">
            <a:avLst/>
          </a:prstGeom>
        </p:spPr>
      </p:pic>
      <p:sp>
        <p:nvSpPr>
          <p:cNvPr id="20" name="TextBox 8">
            <a:extLst>
              <a:ext uri="{FF2B5EF4-FFF2-40B4-BE49-F238E27FC236}">
                <a16:creationId xmlns:a16="http://schemas.microsoft.com/office/drawing/2014/main" id="{4665A203-97D9-4396-8A86-20934305259A}"/>
              </a:ext>
            </a:extLst>
          </p:cNvPr>
          <p:cNvSpPr txBox="1"/>
          <p:nvPr/>
        </p:nvSpPr>
        <p:spPr>
          <a:xfrm>
            <a:off x="1686430" y="1231896"/>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21" name="TextBox 10">
            <a:extLst>
              <a:ext uri="{FF2B5EF4-FFF2-40B4-BE49-F238E27FC236}">
                <a16:creationId xmlns:a16="http://schemas.microsoft.com/office/drawing/2014/main" id="{C97D4701-244A-4930-BC88-6155C4C51205}"/>
              </a:ext>
            </a:extLst>
          </p:cNvPr>
          <p:cNvSpPr txBox="1"/>
          <p:nvPr/>
        </p:nvSpPr>
        <p:spPr>
          <a:xfrm>
            <a:off x="1686429" y="1462345"/>
            <a:ext cx="8343202" cy="1154162"/>
          </a:xfrm>
          <a:prstGeom prst="rect">
            <a:avLst/>
          </a:prstGeom>
          <a:noFill/>
        </p:spPr>
        <p:txBody>
          <a:bodyPr wrap="square" rtlCol="0">
            <a:spAutoFit/>
          </a:bodyPr>
          <a:lstStyle/>
          <a:p>
            <a:r>
              <a:rPr lang="en-US" sz="6900" b="1" dirty="0">
                <a:solidFill>
                  <a:schemeClr val="dk1">
                    <a:lumMod val="100000"/>
                  </a:schemeClr>
                </a:solidFill>
                <a:latin typeface="Montserrat" charset="0"/>
                <a:ea typeface="Montserrat" charset="0"/>
                <a:cs typeface="Montserrat" charset="0"/>
              </a:rPr>
              <a:t>A bit of history</a:t>
            </a:r>
          </a:p>
        </p:txBody>
      </p:sp>
      <p:cxnSp>
        <p:nvCxnSpPr>
          <p:cNvPr id="23" name="Straight Connector 2">
            <a:extLst>
              <a:ext uri="{FF2B5EF4-FFF2-40B4-BE49-F238E27FC236}">
                <a16:creationId xmlns:a16="http://schemas.microsoft.com/office/drawing/2014/main" id="{1DE649FA-6D3E-4333-A450-B96082ECB779}"/>
              </a:ext>
            </a:extLst>
          </p:cNvPr>
          <p:cNvCxnSpPr/>
          <p:nvPr/>
        </p:nvCxnSpPr>
        <p:spPr>
          <a:xfrm>
            <a:off x="1976692" y="2852928"/>
            <a:ext cx="8595360" cy="0"/>
          </a:xfrm>
          <a:prstGeom prst="line">
            <a:avLst/>
          </a:prstGeom>
          <a:ln>
            <a:solidFill>
              <a:schemeClr val="dk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4" name="TextBox 9">
            <a:extLst>
              <a:ext uri="{FF2B5EF4-FFF2-40B4-BE49-F238E27FC236}">
                <a16:creationId xmlns:a16="http://schemas.microsoft.com/office/drawing/2014/main" id="{3E6F0805-D190-493E-AB30-E3561644503F}"/>
              </a:ext>
            </a:extLst>
          </p:cNvPr>
          <p:cNvSpPr txBox="1"/>
          <p:nvPr/>
        </p:nvSpPr>
        <p:spPr>
          <a:xfrm>
            <a:off x="1686429" y="3135517"/>
            <a:ext cx="3093531" cy="523220"/>
          </a:xfrm>
          <a:prstGeom prst="rect">
            <a:avLst/>
          </a:prstGeom>
          <a:noFill/>
        </p:spPr>
        <p:txBody>
          <a:bodyPr wrap="square" rtlCol="0">
            <a:spAutoFit/>
          </a:bodyPr>
          <a:lstStyle/>
          <a:p>
            <a:r>
              <a:rPr lang="en-US" sz="1400" b="1" spc="300" dirty="0">
                <a:solidFill>
                  <a:schemeClr val="dk1">
                    <a:lumMod val="100000"/>
                  </a:schemeClr>
                </a:solidFill>
                <a:latin typeface="Montserrat" charset="0"/>
                <a:ea typeface="Montserrat" charset="0"/>
                <a:cs typeface="Montserrat" charset="0"/>
              </a:rPr>
              <a:t>WRITE HERE SOMETHING ABOUT</a:t>
            </a:r>
          </a:p>
        </p:txBody>
      </p:sp>
      <p:sp>
        <p:nvSpPr>
          <p:cNvPr id="25" name="TextBox 11">
            <a:extLst>
              <a:ext uri="{FF2B5EF4-FFF2-40B4-BE49-F238E27FC236}">
                <a16:creationId xmlns:a16="http://schemas.microsoft.com/office/drawing/2014/main" id="{9A863CB3-0E8A-4D18-892E-9B6C57E35989}"/>
              </a:ext>
            </a:extLst>
          </p:cNvPr>
          <p:cNvSpPr txBox="1"/>
          <p:nvPr/>
        </p:nvSpPr>
        <p:spPr>
          <a:xfrm>
            <a:off x="1686429" y="3704989"/>
            <a:ext cx="3530965" cy="2002728"/>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pic>
        <p:nvPicPr>
          <p:cNvPr id="27" name="图片占位符 7">
            <a:extLst>
              <a:ext uri="{FF2B5EF4-FFF2-40B4-BE49-F238E27FC236}">
                <a16:creationId xmlns:a16="http://schemas.microsoft.com/office/drawing/2014/main" id="{33C15E1F-5B37-4607-BF71-460DCC07702C}"/>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8236070" y="3452686"/>
            <a:ext cx="3202776" cy="2135183"/>
          </a:xfrm>
          <a:prstGeom prst="rect">
            <a:avLst/>
          </a:prstGeom>
        </p:spPr>
      </p:pic>
      <p:pic>
        <p:nvPicPr>
          <p:cNvPr id="28" name="图片占位符 5">
            <a:extLst>
              <a:ext uri="{FF2B5EF4-FFF2-40B4-BE49-F238E27FC236}">
                <a16:creationId xmlns:a16="http://schemas.microsoft.com/office/drawing/2014/main" id="{E23BD538-32E7-4555-B0A9-8EA463437C9E}"/>
              </a:ext>
            </a:extLst>
          </p:cNvPr>
          <p:cNvPicPr>
            <a:picLocks noGrp="1" noChangeAspect="1"/>
          </p:cNvPicPr>
          <p:nvPr>
            <p:ph type="pic" sz="quarter" idx="10"/>
          </p:nvPr>
        </p:nvPicPr>
        <p:blipFill>
          <a:blip r:embed="rId6" cstate="print">
            <a:extLst>
              <a:ext uri="{28A0092B-C50C-407E-A947-70E740481C1C}">
                <a14:useLocalDpi xmlns:a14="http://schemas.microsoft.com/office/drawing/2010/main"/>
              </a:ext>
            </a:extLst>
          </a:blip>
          <a:srcRect/>
          <a:stretch/>
        </p:blipFill>
        <p:spPr>
          <a:xfrm>
            <a:off x="6303954" y="3452686"/>
            <a:ext cx="1719072" cy="2148840"/>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992FAC3-36E9-4663-98FD-7571B760DD3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
          <a:stretch/>
        </p:blipFill>
        <p:spPr>
          <a:xfrm>
            <a:off x="8527781" y="3856064"/>
            <a:ext cx="3664219" cy="3001936"/>
          </a:xfrm>
          <a:prstGeom prst="rect">
            <a:avLst/>
          </a:prstGeom>
        </p:spPr>
      </p:pic>
      <p:pic>
        <p:nvPicPr>
          <p:cNvPr id="11" name="图片 10">
            <a:extLst>
              <a:ext uri="{FF2B5EF4-FFF2-40B4-BE49-F238E27FC236}">
                <a16:creationId xmlns:a16="http://schemas.microsoft.com/office/drawing/2014/main" id="{F9CFD766-EEDC-4C8F-9A7C-8BC4F20041C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527781" y="-4489"/>
            <a:ext cx="3664219" cy="2589338"/>
          </a:xfrm>
          <a:prstGeom prst="rect">
            <a:avLst/>
          </a:prstGeom>
        </p:spPr>
      </p:pic>
      <p:pic>
        <p:nvPicPr>
          <p:cNvPr id="12" name="图片 11">
            <a:extLst>
              <a:ext uri="{FF2B5EF4-FFF2-40B4-BE49-F238E27FC236}">
                <a16:creationId xmlns:a16="http://schemas.microsoft.com/office/drawing/2014/main" id="{6F4EFC92-20CC-4BB0-93FB-5C03C47C10C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61534" y="5418843"/>
            <a:ext cx="5638800" cy="1452342"/>
          </a:xfrm>
          <a:prstGeom prst="rect">
            <a:avLst/>
          </a:prstGeom>
        </p:spPr>
      </p:pic>
      <p:pic>
        <p:nvPicPr>
          <p:cNvPr id="4" name="图片占位符 3"/>
          <p:cNvPicPr>
            <a:picLocks noGrp="1" noChangeAspect="1"/>
          </p:cNvPicPr>
          <p:nvPr>
            <p:ph type="pic" sz="quarter" idx="10"/>
          </p:nvPr>
        </p:nvPicPr>
        <p:blipFill>
          <a:blip r:embed="rId5" cstate="print">
            <a:extLst>
              <a:ext uri="{28A0092B-C50C-407E-A947-70E740481C1C}">
                <a14:useLocalDpi xmlns:a14="http://schemas.microsoft.com/office/drawing/2010/main"/>
              </a:ext>
            </a:extLst>
          </a:blip>
          <a:srcRect/>
          <a:stretch/>
        </p:blipFill>
        <p:spPr>
          <a:xfrm>
            <a:off x="-128017" y="-4489"/>
            <a:ext cx="4577985" cy="6866977"/>
          </a:xfrm>
        </p:spPr>
      </p:pic>
      <p:sp>
        <p:nvSpPr>
          <p:cNvPr id="21" name="TextBox 5">
            <a:extLst>
              <a:ext uri="{FF2B5EF4-FFF2-40B4-BE49-F238E27FC236}">
                <a16:creationId xmlns:a16="http://schemas.microsoft.com/office/drawing/2014/main" id="{D509C2F3-70EB-469A-8D7E-90CC181F3AE2}"/>
              </a:ext>
            </a:extLst>
          </p:cNvPr>
          <p:cNvSpPr txBox="1"/>
          <p:nvPr/>
        </p:nvSpPr>
        <p:spPr>
          <a:xfrm>
            <a:off x="4998434" y="2728824"/>
            <a:ext cx="5487200" cy="903004"/>
          </a:xfrm>
          <a:prstGeom prst="rect">
            <a:avLst/>
          </a:prstGeom>
          <a:noFill/>
        </p:spPr>
        <p:txBody>
          <a:bodyPr wrap="square" rtlCol="0">
            <a:spAutoFit/>
          </a:bodyPr>
          <a:lstStyle/>
          <a:p>
            <a:pPr>
              <a:lnSpc>
                <a:spcPts val="6000"/>
              </a:lnSpc>
            </a:pPr>
            <a:r>
              <a:rPr lang="en-US" sz="6900" b="1" spc="300" dirty="0">
                <a:solidFill>
                  <a:schemeClr val="dk1">
                    <a:lumMod val="100000"/>
                  </a:schemeClr>
                </a:solidFill>
                <a:latin typeface="Montserrat" charset="0"/>
                <a:ea typeface="Montserrat" charset="0"/>
                <a:cs typeface="Montserrat" charset="0"/>
              </a:rPr>
              <a:t>our services</a:t>
            </a:r>
          </a:p>
        </p:txBody>
      </p:sp>
      <p:sp>
        <p:nvSpPr>
          <p:cNvPr id="22" name="TextBox 10">
            <a:extLst>
              <a:ext uri="{FF2B5EF4-FFF2-40B4-BE49-F238E27FC236}">
                <a16:creationId xmlns:a16="http://schemas.microsoft.com/office/drawing/2014/main" id="{33EFFD60-06D1-434D-8681-172C5E03ECD0}"/>
              </a:ext>
            </a:extLst>
          </p:cNvPr>
          <p:cNvSpPr txBox="1"/>
          <p:nvPr/>
        </p:nvSpPr>
        <p:spPr>
          <a:xfrm>
            <a:off x="4998434" y="2412350"/>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23" name="Rectangle 2">
            <a:extLst>
              <a:ext uri="{FF2B5EF4-FFF2-40B4-BE49-F238E27FC236}">
                <a16:creationId xmlns:a16="http://schemas.microsoft.com/office/drawing/2014/main" id="{19D88B33-ED96-4A25-9346-5E8C7B617269}"/>
              </a:ext>
            </a:extLst>
          </p:cNvPr>
          <p:cNvSpPr/>
          <p:nvPr/>
        </p:nvSpPr>
        <p:spPr>
          <a:xfrm>
            <a:off x="4998434" y="3644838"/>
            <a:ext cx="1709521" cy="54864"/>
          </a:xfrm>
          <a:prstGeom prst="rect">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CCC6"/>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90534B6-2109-4A1F-A747-6C553373399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8765785" y="3431783"/>
            <a:ext cx="3180803" cy="3671631"/>
          </a:xfrm>
          <a:prstGeom prst="rect">
            <a:avLst/>
          </a:prstGeom>
        </p:spPr>
      </p:pic>
      <p:pic>
        <p:nvPicPr>
          <p:cNvPr id="12" name="图片 11">
            <a:extLst>
              <a:ext uri="{FF2B5EF4-FFF2-40B4-BE49-F238E27FC236}">
                <a16:creationId xmlns:a16="http://schemas.microsoft.com/office/drawing/2014/main" id="{BB2F9031-7D74-4AD2-A0AF-9216DCA13F1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527781" y="-1"/>
            <a:ext cx="3664219" cy="2584849"/>
          </a:xfrm>
          <a:prstGeom prst="rect">
            <a:avLst/>
          </a:prstGeom>
        </p:spPr>
      </p:pic>
      <p:pic>
        <p:nvPicPr>
          <p:cNvPr id="13" name="图片 12">
            <a:extLst>
              <a:ext uri="{FF2B5EF4-FFF2-40B4-BE49-F238E27FC236}">
                <a16:creationId xmlns:a16="http://schemas.microsoft.com/office/drawing/2014/main" id="{FD9F4703-B101-4E02-8E1A-6BA1C3ADDE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3987449"/>
            <a:ext cx="2694819" cy="2870551"/>
          </a:xfrm>
          <a:prstGeom prst="rect">
            <a:avLst/>
          </a:prstGeom>
        </p:spPr>
      </p:pic>
      <p:sp>
        <p:nvSpPr>
          <p:cNvPr id="15" name="TextBox 6">
            <a:extLst>
              <a:ext uri="{FF2B5EF4-FFF2-40B4-BE49-F238E27FC236}">
                <a16:creationId xmlns:a16="http://schemas.microsoft.com/office/drawing/2014/main" id="{7ADF7FAE-6F4D-4D38-8A77-76D198B0E499}"/>
              </a:ext>
            </a:extLst>
          </p:cNvPr>
          <p:cNvSpPr txBox="1"/>
          <p:nvPr/>
        </p:nvSpPr>
        <p:spPr>
          <a:xfrm>
            <a:off x="1463728" y="791753"/>
            <a:ext cx="9890072" cy="1851982"/>
          </a:xfrm>
          <a:prstGeom prst="rect">
            <a:avLst/>
          </a:prstGeom>
          <a:noFill/>
        </p:spPr>
        <p:txBody>
          <a:bodyPr wrap="square" rtlCol="0">
            <a:spAutoFit/>
          </a:bodyPr>
          <a:lstStyle/>
          <a:p>
            <a:pPr>
              <a:lnSpc>
                <a:spcPts val="6780"/>
              </a:lnSpc>
            </a:pPr>
            <a:r>
              <a:rPr lang="en-US" sz="6900" b="1" dirty="0">
                <a:solidFill>
                  <a:schemeClr val="dk1">
                    <a:lumMod val="100000"/>
                  </a:schemeClr>
                </a:solidFill>
                <a:latin typeface="Montserrat" charset="0"/>
                <a:ea typeface="Montserrat" charset="0"/>
                <a:cs typeface="Montserrat" charset="0"/>
              </a:rPr>
              <a:t>our common</a:t>
            </a:r>
          </a:p>
          <a:p>
            <a:pPr>
              <a:lnSpc>
                <a:spcPts val="6780"/>
              </a:lnSpc>
            </a:pPr>
            <a:r>
              <a:rPr lang="en-US" sz="6900" b="1" dirty="0">
                <a:solidFill>
                  <a:schemeClr val="dk1">
                    <a:lumMod val="100000"/>
                  </a:schemeClr>
                </a:solidFill>
                <a:latin typeface="Montserrat" charset="0"/>
                <a:ea typeface="Montserrat" charset="0"/>
                <a:cs typeface="Montserrat" charset="0"/>
              </a:rPr>
              <a:t>services</a:t>
            </a:r>
          </a:p>
        </p:txBody>
      </p:sp>
      <p:sp>
        <p:nvSpPr>
          <p:cNvPr id="17" name="Rectangle 1">
            <a:extLst>
              <a:ext uri="{FF2B5EF4-FFF2-40B4-BE49-F238E27FC236}">
                <a16:creationId xmlns:a16="http://schemas.microsoft.com/office/drawing/2014/main" id="{4B0C0193-9F6B-48CB-90EB-B430AB5A2A27}"/>
              </a:ext>
            </a:extLst>
          </p:cNvPr>
          <p:cNvSpPr/>
          <p:nvPr/>
        </p:nvSpPr>
        <p:spPr>
          <a:xfrm>
            <a:off x="1463728" y="2876120"/>
            <a:ext cx="3178611" cy="1636295"/>
          </a:xfrm>
          <a:prstGeom prst="rect">
            <a:avLst/>
          </a:prstGeom>
          <a:noFill/>
          <a:ln>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9">
            <a:extLst>
              <a:ext uri="{FF2B5EF4-FFF2-40B4-BE49-F238E27FC236}">
                <a16:creationId xmlns:a16="http://schemas.microsoft.com/office/drawing/2014/main" id="{18BCB3FA-1B5E-4246-AD19-94960F0FB2CB}"/>
              </a:ext>
            </a:extLst>
          </p:cNvPr>
          <p:cNvSpPr/>
          <p:nvPr/>
        </p:nvSpPr>
        <p:spPr>
          <a:xfrm>
            <a:off x="4819459" y="2876120"/>
            <a:ext cx="3178611" cy="1636295"/>
          </a:xfrm>
          <a:prstGeom prst="rect">
            <a:avLst/>
          </a:prstGeom>
          <a:noFill/>
          <a:ln>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1">
            <a:extLst>
              <a:ext uri="{FF2B5EF4-FFF2-40B4-BE49-F238E27FC236}">
                <a16:creationId xmlns:a16="http://schemas.microsoft.com/office/drawing/2014/main" id="{B8EFB7E4-17D9-4CDD-B802-0C378466C949}"/>
              </a:ext>
            </a:extLst>
          </p:cNvPr>
          <p:cNvSpPr/>
          <p:nvPr/>
        </p:nvSpPr>
        <p:spPr>
          <a:xfrm>
            <a:off x="8175189" y="2876120"/>
            <a:ext cx="3178611" cy="1636295"/>
          </a:xfrm>
          <a:prstGeom prst="rect">
            <a:avLst/>
          </a:prstGeom>
          <a:noFill/>
          <a:ln>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Rectangle 13">
            <a:extLst>
              <a:ext uri="{FF2B5EF4-FFF2-40B4-BE49-F238E27FC236}">
                <a16:creationId xmlns:a16="http://schemas.microsoft.com/office/drawing/2014/main" id="{7B27D8F5-5D4E-49E1-9800-603B9DB267FA}"/>
              </a:ext>
            </a:extLst>
          </p:cNvPr>
          <p:cNvSpPr/>
          <p:nvPr/>
        </p:nvSpPr>
        <p:spPr>
          <a:xfrm>
            <a:off x="1463728" y="4671253"/>
            <a:ext cx="3178611" cy="1636295"/>
          </a:xfrm>
          <a:prstGeom prst="rect">
            <a:avLst/>
          </a:prstGeom>
          <a:noFill/>
          <a:ln>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Rectangle 14">
            <a:extLst>
              <a:ext uri="{FF2B5EF4-FFF2-40B4-BE49-F238E27FC236}">
                <a16:creationId xmlns:a16="http://schemas.microsoft.com/office/drawing/2014/main" id="{D76BAFB4-AB48-4E55-95EA-8C3CD77D957F}"/>
              </a:ext>
            </a:extLst>
          </p:cNvPr>
          <p:cNvSpPr/>
          <p:nvPr/>
        </p:nvSpPr>
        <p:spPr>
          <a:xfrm>
            <a:off x="4819459" y="4671253"/>
            <a:ext cx="3178611" cy="1636295"/>
          </a:xfrm>
          <a:prstGeom prst="rect">
            <a:avLst/>
          </a:prstGeom>
          <a:noFill/>
          <a:ln>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 name="Rectangle 15">
            <a:extLst>
              <a:ext uri="{FF2B5EF4-FFF2-40B4-BE49-F238E27FC236}">
                <a16:creationId xmlns:a16="http://schemas.microsoft.com/office/drawing/2014/main" id="{D8608411-078F-4A65-A064-0C1DCF4C7449}"/>
              </a:ext>
            </a:extLst>
          </p:cNvPr>
          <p:cNvSpPr/>
          <p:nvPr/>
        </p:nvSpPr>
        <p:spPr>
          <a:xfrm>
            <a:off x="8175189" y="4671253"/>
            <a:ext cx="3178611" cy="1636295"/>
          </a:xfrm>
          <a:prstGeom prst="rect">
            <a:avLst/>
          </a:prstGeom>
          <a:noFill/>
          <a:ln>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Shape 2841">
            <a:extLst>
              <a:ext uri="{FF2B5EF4-FFF2-40B4-BE49-F238E27FC236}">
                <a16:creationId xmlns:a16="http://schemas.microsoft.com/office/drawing/2014/main" id="{81B284A5-0B92-4B78-8054-860CC2BE38D8}"/>
              </a:ext>
            </a:extLst>
          </p:cNvPr>
          <p:cNvSpPr/>
          <p:nvPr/>
        </p:nvSpPr>
        <p:spPr>
          <a:xfrm>
            <a:off x="2694628" y="3191884"/>
            <a:ext cx="716811" cy="58648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4" name="Rectangle 12">
            <a:extLst>
              <a:ext uri="{FF2B5EF4-FFF2-40B4-BE49-F238E27FC236}">
                <a16:creationId xmlns:a16="http://schemas.microsoft.com/office/drawing/2014/main" id="{32F1C73C-EC62-4F44-9B98-509B405766EF}"/>
              </a:ext>
            </a:extLst>
          </p:cNvPr>
          <p:cNvSpPr/>
          <p:nvPr/>
        </p:nvSpPr>
        <p:spPr>
          <a:xfrm>
            <a:off x="2271077" y="3987449"/>
            <a:ext cx="1607876" cy="276999"/>
          </a:xfrm>
          <a:prstGeom prst="rect">
            <a:avLst/>
          </a:prstGeom>
        </p:spPr>
        <p:txBody>
          <a:bodyPr wrap="none">
            <a:spAutoFit/>
          </a:bodyPr>
          <a:lstStyle/>
          <a:p>
            <a:pPr algn="ctr"/>
            <a:r>
              <a:rPr lang="en-US" sz="1200" b="1" spc="300" dirty="0">
                <a:solidFill>
                  <a:schemeClr val="dk1">
                    <a:lumMod val="100000"/>
                  </a:schemeClr>
                </a:solidFill>
                <a:latin typeface="Montserrat" charset="0"/>
                <a:ea typeface="Montserrat" charset="0"/>
                <a:cs typeface="Montserrat" charset="0"/>
              </a:rPr>
              <a:t>SERVICE NAME</a:t>
            </a:r>
          </a:p>
        </p:txBody>
      </p:sp>
      <p:sp>
        <p:nvSpPr>
          <p:cNvPr id="25" name="Rectangle 18">
            <a:extLst>
              <a:ext uri="{FF2B5EF4-FFF2-40B4-BE49-F238E27FC236}">
                <a16:creationId xmlns:a16="http://schemas.microsoft.com/office/drawing/2014/main" id="{3008762B-922A-434A-A701-FDA6E76EA3FC}"/>
              </a:ext>
            </a:extLst>
          </p:cNvPr>
          <p:cNvSpPr/>
          <p:nvPr/>
        </p:nvSpPr>
        <p:spPr>
          <a:xfrm>
            <a:off x="2271077" y="5787816"/>
            <a:ext cx="1607876" cy="276999"/>
          </a:xfrm>
          <a:prstGeom prst="rect">
            <a:avLst/>
          </a:prstGeom>
        </p:spPr>
        <p:txBody>
          <a:bodyPr wrap="none">
            <a:spAutoFit/>
          </a:bodyPr>
          <a:lstStyle/>
          <a:p>
            <a:pPr algn="ctr"/>
            <a:r>
              <a:rPr lang="en-US" sz="1200" b="1" spc="300" dirty="0">
                <a:solidFill>
                  <a:schemeClr val="dk1">
                    <a:lumMod val="100000"/>
                  </a:schemeClr>
                </a:solidFill>
                <a:latin typeface="Montserrat" charset="0"/>
                <a:ea typeface="Montserrat" charset="0"/>
                <a:cs typeface="Montserrat" charset="0"/>
              </a:rPr>
              <a:t>SERVICE NAME</a:t>
            </a:r>
          </a:p>
        </p:txBody>
      </p:sp>
      <p:sp>
        <p:nvSpPr>
          <p:cNvPr id="26" name="Rectangle 21">
            <a:extLst>
              <a:ext uri="{FF2B5EF4-FFF2-40B4-BE49-F238E27FC236}">
                <a16:creationId xmlns:a16="http://schemas.microsoft.com/office/drawing/2014/main" id="{8D4CD15F-4D0B-4871-882A-1AB0063FAD07}"/>
              </a:ext>
            </a:extLst>
          </p:cNvPr>
          <p:cNvSpPr/>
          <p:nvPr/>
        </p:nvSpPr>
        <p:spPr>
          <a:xfrm>
            <a:off x="5596862" y="3987449"/>
            <a:ext cx="1607876" cy="276999"/>
          </a:xfrm>
          <a:prstGeom prst="rect">
            <a:avLst/>
          </a:prstGeom>
        </p:spPr>
        <p:txBody>
          <a:bodyPr wrap="none">
            <a:spAutoFit/>
          </a:bodyPr>
          <a:lstStyle/>
          <a:p>
            <a:pPr algn="ctr"/>
            <a:r>
              <a:rPr lang="en-US" sz="1200" b="1" spc="300" dirty="0">
                <a:solidFill>
                  <a:schemeClr val="dk1">
                    <a:lumMod val="100000"/>
                  </a:schemeClr>
                </a:solidFill>
                <a:latin typeface="Montserrat" charset="0"/>
                <a:ea typeface="Montserrat" charset="0"/>
                <a:cs typeface="Montserrat" charset="0"/>
              </a:rPr>
              <a:t>SERVICE NAME</a:t>
            </a:r>
          </a:p>
        </p:txBody>
      </p:sp>
      <p:sp>
        <p:nvSpPr>
          <p:cNvPr id="27" name="Rectangle 24">
            <a:extLst>
              <a:ext uri="{FF2B5EF4-FFF2-40B4-BE49-F238E27FC236}">
                <a16:creationId xmlns:a16="http://schemas.microsoft.com/office/drawing/2014/main" id="{E103A7DA-E0CC-45E6-83B6-6A2A5AE48C90}"/>
              </a:ext>
            </a:extLst>
          </p:cNvPr>
          <p:cNvSpPr/>
          <p:nvPr/>
        </p:nvSpPr>
        <p:spPr>
          <a:xfrm>
            <a:off x="5596862" y="5787816"/>
            <a:ext cx="1607876" cy="276999"/>
          </a:xfrm>
          <a:prstGeom prst="rect">
            <a:avLst/>
          </a:prstGeom>
        </p:spPr>
        <p:txBody>
          <a:bodyPr wrap="none">
            <a:spAutoFit/>
          </a:bodyPr>
          <a:lstStyle/>
          <a:p>
            <a:pPr algn="ctr"/>
            <a:r>
              <a:rPr lang="en-US" sz="1200" b="1" spc="300" dirty="0">
                <a:solidFill>
                  <a:schemeClr val="dk1">
                    <a:lumMod val="100000"/>
                  </a:schemeClr>
                </a:solidFill>
                <a:latin typeface="Montserrat" charset="0"/>
                <a:ea typeface="Montserrat" charset="0"/>
                <a:cs typeface="Montserrat" charset="0"/>
              </a:rPr>
              <a:t>SERVICE NAME</a:t>
            </a:r>
          </a:p>
        </p:txBody>
      </p:sp>
      <p:sp>
        <p:nvSpPr>
          <p:cNvPr id="28" name="Rectangle 27">
            <a:extLst>
              <a:ext uri="{FF2B5EF4-FFF2-40B4-BE49-F238E27FC236}">
                <a16:creationId xmlns:a16="http://schemas.microsoft.com/office/drawing/2014/main" id="{DC3C6ED0-65AC-4AA0-AA94-80A4A4E40C11}"/>
              </a:ext>
            </a:extLst>
          </p:cNvPr>
          <p:cNvSpPr/>
          <p:nvPr/>
        </p:nvSpPr>
        <p:spPr>
          <a:xfrm>
            <a:off x="8949662" y="3987449"/>
            <a:ext cx="1607876" cy="276999"/>
          </a:xfrm>
          <a:prstGeom prst="rect">
            <a:avLst/>
          </a:prstGeom>
        </p:spPr>
        <p:txBody>
          <a:bodyPr wrap="none">
            <a:spAutoFit/>
          </a:bodyPr>
          <a:lstStyle/>
          <a:p>
            <a:pPr algn="ctr"/>
            <a:r>
              <a:rPr lang="en-US" sz="1200" b="1" spc="300" dirty="0">
                <a:solidFill>
                  <a:schemeClr val="dk1">
                    <a:lumMod val="100000"/>
                  </a:schemeClr>
                </a:solidFill>
                <a:latin typeface="Montserrat" charset="0"/>
                <a:ea typeface="Montserrat" charset="0"/>
                <a:cs typeface="Montserrat" charset="0"/>
              </a:rPr>
              <a:t>SERVICE NAME</a:t>
            </a:r>
          </a:p>
        </p:txBody>
      </p:sp>
      <p:sp>
        <p:nvSpPr>
          <p:cNvPr id="29" name="Rectangle 30">
            <a:extLst>
              <a:ext uri="{FF2B5EF4-FFF2-40B4-BE49-F238E27FC236}">
                <a16:creationId xmlns:a16="http://schemas.microsoft.com/office/drawing/2014/main" id="{F00C29FF-7C4D-4985-8A70-03BF0F958382}"/>
              </a:ext>
            </a:extLst>
          </p:cNvPr>
          <p:cNvSpPr/>
          <p:nvPr/>
        </p:nvSpPr>
        <p:spPr>
          <a:xfrm>
            <a:off x="8949662" y="5787816"/>
            <a:ext cx="1607876" cy="276999"/>
          </a:xfrm>
          <a:prstGeom prst="rect">
            <a:avLst/>
          </a:prstGeom>
        </p:spPr>
        <p:txBody>
          <a:bodyPr wrap="none">
            <a:spAutoFit/>
          </a:bodyPr>
          <a:lstStyle/>
          <a:p>
            <a:pPr algn="ctr"/>
            <a:r>
              <a:rPr lang="en-US" sz="1200" b="1" spc="300" dirty="0">
                <a:solidFill>
                  <a:schemeClr val="dk1">
                    <a:lumMod val="100000"/>
                  </a:schemeClr>
                </a:solidFill>
                <a:latin typeface="Montserrat" charset="0"/>
                <a:ea typeface="Montserrat" charset="0"/>
                <a:cs typeface="Montserrat" charset="0"/>
              </a:rPr>
              <a:t>SERVICE NAME</a:t>
            </a:r>
          </a:p>
        </p:txBody>
      </p:sp>
      <p:sp>
        <p:nvSpPr>
          <p:cNvPr id="30" name="Shape 2847">
            <a:extLst>
              <a:ext uri="{FF2B5EF4-FFF2-40B4-BE49-F238E27FC236}">
                <a16:creationId xmlns:a16="http://schemas.microsoft.com/office/drawing/2014/main" id="{5558528F-CE84-4777-AC35-8E61AD5A6CDA}"/>
              </a:ext>
            </a:extLst>
          </p:cNvPr>
          <p:cNvSpPr/>
          <p:nvPr/>
        </p:nvSpPr>
        <p:spPr>
          <a:xfrm>
            <a:off x="2751136" y="4942554"/>
            <a:ext cx="606515" cy="606508"/>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1" name="Shape 2836">
            <a:extLst>
              <a:ext uri="{FF2B5EF4-FFF2-40B4-BE49-F238E27FC236}">
                <a16:creationId xmlns:a16="http://schemas.microsoft.com/office/drawing/2014/main" id="{4F275DA2-18F4-42B9-860D-6C655B276BF3}"/>
              </a:ext>
            </a:extLst>
          </p:cNvPr>
          <p:cNvSpPr/>
          <p:nvPr/>
        </p:nvSpPr>
        <p:spPr>
          <a:xfrm>
            <a:off x="9429332" y="3210948"/>
            <a:ext cx="698112" cy="507718"/>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2" name="Shape 2856">
            <a:extLst>
              <a:ext uri="{FF2B5EF4-FFF2-40B4-BE49-F238E27FC236}">
                <a16:creationId xmlns:a16="http://schemas.microsoft.com/office/drawing/2014/main" id="{0715E5A7-0D20-4AB4-9916-02FEE6E4137B}"/>
              </a:ext>
            </a:extLst>
          </p:cNvPr>
          <p:cNvSpPr/>
          <p:nvPr/>
        </p:nvSpPr>
        <p:spPr>
          <a:xfrm>
            <a:off x="6138545" y="3205328"/>
            <a:ext cx="558997" cy="558773"/>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3" name="Shape 2858">
            <a:extLst>
              <a:ext uri="{FF2B5EF4-FFF2-40B4-BE49-F238E27FC236}">
                <a16:creationId xmlns:a16="http://schemas.microsoft.com/office/drawing/2014/main" id="{A59A7B0D-29BB-44FC-9C96-335088D22894}"/>
              </a:ext>
            </a:extLst>
          </p:cNvPr>
          <p:cNvSpPr/>
          <p:nvPr/>
        </p:nvSpPr>
        <p:spPr>
          <a:xfrm>
            <a:off x="6162446" y="4948737"/>
            <a:ext cx="508202" cy="62113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4" name="Shape 2645">
            <a:extLst>
              <a:ext uri="{FF2B5EF4-FFF2-40B4-BE49-F238E27FC236}">
                <a16:creationId xmlns:a16="http://schemas.microsoft.com/office/drawing/2014/main" id="{A2E84719-53CB-40FC-B053-0D2C9765CB62}"/>
              </a:ext>
            </a:extLst>
          </p:cNvPr>
          <p:cNvSpPr/>
          <p:nvPr/>
        </p:nvSpPr>
        <p:spPr>
          <a:xfrm>
            <a:off x="9405144" y="5008115"/>
            <a:ext cx="722300" cy="525309"/>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7B87134-C3B6-4CD6-9C92-6AF63F94821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195505" y="4690188"/>
            <a:ext cx="2996495" cy="2167812"/>
          </a:xfrm>
          <a:prstGeom prst="rect">
            <a:avLst/>
          </a:prstGeom>
        </p:spPr>
      </p:pic>
      <p:pic>
        <p:nvPicPr>
          <p:cNvPr id="15" name="图片 14">
            <a:extLst>
              <a:ext uri="{FF2B5EF4-FFF2-40B4-BE49-F238E27FC236}">
                <a16:creationId xmlns:a16="http://schemas.microsoft.com/office/drawing/2014/main" id="{E9B46F42-8340-47D4-99BA-0E67EA4AEE6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4436779"/>
            <a:ext cx="5150968" cy="2421221"/>
          </a:xfrm>
          <a:prstGeom prst="rect">
            <a:avLst/>
          </a:prstGeom>
        </p:spPr>
      </p:pic>
      <p:sp>
        <p:nvSpPr>
          <p:cNvPr id="16" name="TextBox 6">
            <a:extLst>
              <a:ext uri="{FF2B5EF4-FFF2-40B4-BE49-F238E27FC236}">
                <a16:creationId xmlns:a16="http://schemas.microsoft.com/office/drawing/2014/main" id="{2C594A3D-46D1-4560-B0BF-17DA08CCA5C4}"/>
              </a:ext>
            </a:extLst>
          </p:cNvPr>
          <p:cNvSpPr txBox="1"/>
          <p:nvPr/>
        </p:nvSpPr>
        <p:spPr>
          <a:xfrm>
            <a:off x="1463728" y="791753"/>
            <a:ext cx="9890072" cy="1851982"/>
          </a:xfrm>
          <a:prstGeom prst="rect">
            <a:avLst/>
          </a:prstGeom>
          <a:noFill/>
        </p:spPr>
        <p:txBody>
          <a:bodyPr wrap="square" rtlCol="0">
            <a:spAutoFit/>
          </a:bodyPr>
          <a:lstStyle/>
          <a:p>
            <a:pPr>
              <a:lnSpc>
                <a:spcPts val="6780"/>
              </a:lnSpc>
            </a:pPr>
            <a:r>
              <a:rPr lang="en-US" sz="6900" b="1" dirty="0">
                <a:solidFill>
                  <a:schemeClr val="dk1">
                    <a:lumMod val="100000"/>
                  </a:schemeClr>
                </a:solidFill>
                <a:latin typeface="Montserrat" charset="0"/>
                <a:ea typeface="Montserrat" charset="0"/>
                <a:cs typeface="Montserrat" charset="0"/>
              </a:rPr>
              <a:t>our common</a:t>
            </a:r>
          </a:p>
          <a:p>
            <a:pPr>
              <a:lnSpc>
                <a:spcPts val="6780"/>
              </a:lnSpc>
            </a:pPr>
            <a:r>
              <a:rPr lang="en-US" sz="6900" b="1" dirty="0">
                <a:solidFill>
                  <a:schemeClr val="dk1">
                    <a:lumMod val="100000"/>
                  </a:schemeClr>
                </a:solidFill>
                <a:latin typeface="Montserrat" charset="0"/>
                <a:ea typeface="Montserrat" charset="0"/>
                <a:cs typeface="Montserrat" charset="0"/>
              </a:rPr>
              <a:t>services</a:t>
            </a:r>
          </a:p>
        </p:txBody>
      </p:sp>
      <p:sp>
        <p:nvSpPr>
          <p:cNvPr id="18" name="TextBox 22">
            <a:extLst>
              <a:ext uri="{FF2B5EF4-FFF2-40B4-BE49-F238E27FC236}">
                <a16:creationId xmlns:a16="http://schemas.microsoft.com/office/drawing/2014/main" id="{2C42C0D4-898D-4DE6-829F-7BE82A748217}"/>
              </a:ext>
            </a:extLst>
          </p:cNvPr>
          <p:cNvSpPr txBox="1"/>
          <p:nvPr/>
        </p:nvSpPr>
        <p:spPr>
          <a:xfrm>
            <a:off x="1463728" y="3457991"/>
            <a:ext cx="4633360" cy="760978"/>
          </a:xfrm>
          <a:prstGeom prst="rect">
            <a:avLst/>
          </a:prstGeom>
          <a:noFill/>
        </p:spPr>
        <p:txBody>
          <a:bodyPr wrap="square" rtlCol="0">
            <a:spAutoFit/>
          </a:bodyPr>
          <a:lstStyle/>
          <a:p>
            <a:pPr>
              <a:lnSpc>
                <a:spcPct val="150000"/>
              </a:lnSpc>
            </a:pPr>
            <a:r>
              <a:rPr lang="en-US" sz="10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19" name="TextBox 36">
            <a:extLst>
              <a:ext uri="{FF2B5EF4-FFF2-40B4-BE49-F238E27FC236}">
                <a16:creationId xmlns:a16="http://schemas.microsoft.com/office/drawing/2014/main" id="{313E31DF-B2A4-44CE-AC03-11B35C37311C}"/>
              </a:ext>
            </a:extLst>
          </p:cNvPr>
          <p:cNvSpPr txBox="1"/>
          <p:nvPr/>
        </p:nvSpPr>
        <p:spPr>
          <a:xfrm>
            <a:off x="1462640" y="3134826"/>
            <a:ext cx="4633360" cy="340734"/>
          </a:xfrm>
          <a:prstGeom prst="rect">
            <a:avLst/>
          </a:prstGeom>
          <a:noFill/>
        </p:spPr>
        <p:txBody>
          <a:bodyPr wrap="square" rtlCol="0">
            <a:spAutoFit/>
          </a:bodyPr>
          <a:lstStyle/>
          <a:p>
            <a:pPr>
              <a:lnSpc>
                <a:spcPct val="150000"/>
              </a:lnSpc>
            </a:pPr>
            <a:r>
              <a:rPr lang="en-US" sz="1200" b="1" spc="300">
                <a:solidFill>
                  <a:schemeClr val="dk1">
                    <a:lumMod val="100000"/>
                  </a:schemeClr>
                </a:solidFill>
                <a:latin typeface="Montserrat" charset="0"/>
                <a:ea typeface="Montserrat" charset="0"/>
                <a:cs typeface="Montserrat" charset="0"/>
              </a:rPr>
              <a:t>SERVICE NAME HERE</a:t>
            </a:r>
            <a:endParaRPr lang="en-US" sz="1200" b="1" spc="300" dirty="0">
              <a:solidFill>
                <a:schemeClr val="dk1">
                  <a:lumMod val="100000"/>
                </a:schemeClr>
              </a:solidFill>
              <a:latin typeface="Montserrat" charset="0"/>
              <a:ea typeface="Montserrat" charset="0"/>
              <a:cs typeface="Montserrat" charset="0"/>
            </a:endParaRPr>
          </a:p>
        </p:txBody>
      </p:sp>
      <p:sp>
        <p:nvSpPr>
          <p:cNvPr id="20" name="TextBox 37">
            <a:extLst>
              <a:ext uri="{FF2B5EF4-FFF2-40B4-BE49-F238E27FC236}">
                <a16:creationId xmlns:a16="http://schemas.microsoft.com/office/drawing/2014/main" id="{3FC86477-5AB0-4DDE-A23D-529BD4B7BD26}"/>
              </a:ext>
            </a:extLst>
          </p:cNvPr>
          <p:cNvSpPr txBox="1"/>
          <p:nvPr/>
        </p:nvSpPr>
        <p:spPr>
          <a:xfrm>
            <a:off x="6401888" y="3457991"/>
            <a:ext cx="4633360" cy="760978"/>
          </a:xfrm>
          <a:prstGeom prst="rect">
            <a:avLst/>
          </a:prstGeom>
          <a:noFill/>
        </p:spPr>
        <p:txBody>
          <a:bodyPr wrap="square" rtlCol="0">
            <a:spAutoFit/>
          </a:bodyPr>
          <a:lstStyle/>
          <a:p>
            <a:pPr>
              <a:lnSpc>
                <a:spcPct val="150000"/>
              </a:lnSpc>
            </a:pPr>
            <a:r>
              <a:rPr lang="en-US" sz="10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21" name="TextBox 38">
            <a:extLst>
              <a:ext uri="{FF2B5EF4-FFF2-40B4-BE49-F238E27FC236}">
                <a16:creationId xmlns:a16="http://schemas.microsoft.com/office/drawing/2014/main" id="{4E782625-C73B-4DE3-9D83-A72058630EA8}"/>
              </a:ext>
            </a:extLst>
          </p:cNvPr>
          <p:cNvSpPr txBox="1"/>
          <p:nvPr/>
        </p:nvSpPr>
        <p:spPr>
          <a:xfrm>
            <a:off x="6400800" y="3134826"/>
            <a:ext cx="4633360" cy="340734"/>
          </a:xfrm>
          <a:prstGeom prst="rect">
            <a:avLst/>
          </a:prstGeom>
          <a:noFill/>
        </p:spPr>
        <p:txBody>
          <a:bodyPr wrap="square" rtlCol="0">
            <a:spAutoFit/>
          </a:bodyPr>
          <a:lstStyle/>
          <a:p>
            <a:pPr>
              <a:lnSpc>
                <a:spcPct val="150000"/>
              </a:lnSpc>
            </a:pPr>
            <a:r>
              <a:rPr lang="en-US" sz="1200" b="1" spc="300">
                <a:solidFill>
                  <a:schemeClr val="dk1">
                    <a:lumMod val="100000"/>
                  </a:schemeClr>
                </a:solidFill>
                <a:latin typeface="Montserrat" charset="0"/>
                <a:ea typeface="Montserrat" charset="0"/>
                <a:cs typeface="Montserrat" charset="0"/>
              </a:rPr>
              <a:t>SERVICE NAME HERE</a:t>
            </a:r>
            <a:endParaRPr lang="en-US" sz="1200" b="1" spc="300" dirty="0">
              <a:solidFill>
                <a:schemeClr val="dk1">
                  <a:lumMod val="100000"/>
                </a:schemeClr>
              </a:solidFill>
              <a:latin typeface="Montserrat" charset="0"/>
              <a:ea typeface="Montserrat" charset="0"/>
              <a:cs typeface="Montserrat" charset="0"/>
            </a:endParaRPr>
          </a:p>
        </p:txBody>
      </p:sp>
      <p:sp>
        <p:nvSpPr>
          <p:cNvPr id="22" name="TextBox 39">
            <a:extLst>
              <a:ext uri="{FF2B5EF4-FFF2-40B4-BE49-F238E27FC236}">
                <a16:creationId xmlns:a16="http://schemas.microsoft.com/office/drawing/2014/main" id="{E732ABD6-2FAA-4570-9CAB-93763365F238}"/>
              </a:ext>
            </a:extLst>
          </p:cNvPr>
          <p:cNvSpPr txBox="1"/>
          <p:nvPr/>
        </p:nvSpPr>
        <p:spPr>
          <a:xfrm>
            <a:off x="1463728" y="4842986"/>
            <a:ext cx="4633360" cy="760978"/>
          </a:xfrm>
          <a:prstGeom prst="rect">
            <a:avLst/>
          </a:prstGeom>
          <a:noFill/>
        </p:spPr>
        <p:txBody>
          <a:bodyPr wrap="square" rtlCol="0">
            <a:spAutoFit/>
          </a:bodyPr>
          <a:lstStyle/>
          <a:p>
            <a:pPr>
              <a:lnSpc>
                <a:spcPct val="150000"/>
              </a:lnSpc>
            </a:pPr>
            <a:r>
              <a:rPr lang="en-US" sz="10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23" name="TextBox 40">
            <a:extLst>
              <a:ext uri="{FF2B5EF4-FFF2-40B4-BE49-F238E27FC236}">
                <a16:creationId xmlns:a16="http://schemas.microsoft.com/office/drawing/2014/main" id="{118E776E-F502-4A6B-B86E-34766AF593D1}"/>
              </a:ext>
            </a:extLst>
          </p:cNvPr>
          <p:cNvSpPr txBox="1"/>
          <p:nvPr/>
        </p:nvSpPr>
        <p:spPr>
          <a:xfrm>
            <a:off x="1462640" y="4519821"/>
            <a:ext cx="4633360" cy="340734"/>
          </a:xfrm>
          <a:prstGeom prst="rect">
            <a:avLst/>
          </a:prstGeom>
          <a:noFill/>
        </p:spPr>
        <p:txBody>
          <a:bodyPr wrap="square" rtlCol="0">
            <a:spAutoFit/>
          </a:bodyPr>
          <a:lstStyle/>
          <a:p>
            <a:pPr>
              <a:lnSpc>
                <a:spcPct val="150000"/>
              </a:lnSpc>
            </a:pPr>
            <a:r>
              <a:rPr lang="en-US" sz="1200" b="1" spc="300">
                <a:solidFill>
                  <a:schemeClr val="dk1">
                    <a:lumMod val="100000"/>
                  </a:schemeClr>
                </a:solidFill>
                <a:latin typeface="Montserrat" charset="0"/>
                <a:ea typeface="Montserrat" charset="0"/>
                <a:cs typeface="Montserrat" charset="0"/>
              </a:rPr>
              <a:t>SERVICE NAME HERE</a:t>
            </a:r>
            <a:endParaRPr lang="en-US" sz="1200" b="1" spc="300" dirty="0">
              <a:solidFill>
                <a:schemeClr val="dk1">
                  <a:lumMod val="100000"/>
                </a:schemeClr>
              </a:solidFill>
              <a:latin typeface="Montserrat" charset="0"/>
              <a:ea typeface="Montserrat" charset="0"/>
              <a:cs typeface="Montserrat" charset="0"/>
            </a:endParaRPr>
          </a:p>
        </p:txBody>
      </p:sp>
      <p:sp>
        <p:nvSpPr>
          <p:cNvPr id="24" name="TextBox 41">
            <a:extLst>
              <a:ext uri="{FF2B5EF4-FFF2-40B4-BE49-F238E27FC236}">
                <a16:creationId xmlns:a16="http://schemas.microsoft.com/office/drawing/2014/main" id="{08C84772-7629-433A-8325-87CFC63A6BC5}"/>
              </a:ext>
            </a:extLst>
          </p:cNvPr>
          <p:cNvSpPr txBox="1"/>
          <p:nvPr/>
        </p:nvSpPr>
        <p:spPr>
          <a:xfrm>
            <a:off x="6401888" y="4842986"/>
            <a:ext cx="4633360" cy="760978"/>
          </a:xfrm>
          <a:prstGeom prst="rect">
            <a:avLst/>
          </a:prstGeom>
          <a:noFill/>
        </p:spPr>
        <p:txBody>
          <a:bodyPr wrap="square" rtlCol="0">
            <a:spAutoFit/>
          </a:bodyPr>
          <a:lstStyle/>
          <a:p>
            <a:pPr>
              <a:lnSpc>
                <a:spcPct val="150000"/>
              </a:lnSpc>
            </a:pPr>
            <a:r>
              <a:rPr lang="en-US" sz="10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25" name="TextBox 42">
            <a:extLst>
              <a:ext uri="{FF2B5EF4-FFF2-40B4-BE49-F238E27FC236}">
                <a16:creationId xmlns:a16="http://schemas.microsoft.com/office/drawing/2014/main" id="{2FAC9B4F-8A82-483B-8D1B-4E9AACEC2220}"/>
              </a:ext>
            </a:extLst>
          </p:cNvPr>
          <p:cNvSpPr txBox="1"/>
          <p:nvPr/>
        </p:nvSpPr>
        <p:spPr>
          <a:xfrm>
            <a:off x="6400800" y="4519821"/>
            <a:ext cx="4633360" cy="340734"/>
          </a:xfrm>
          <a:prstGeom prst="rect">
            <a:avLst/>
          </a:prstGeom>
          <a:noFill/>
        </p:spPr>
        <p:txBody>
          <a:bodyPr wrap="square" rtlCol="0">
            <a:spAutoFit/>
          </a:bodyPr>
          <a:lstStyle/>
          <a:p>
            <a:pPr>
              <a:lnSpc>
                <a:spcPct val="150000"/>
              </a:lnSpc>
            </a:pPr>
            <a:r>
              <a:rPr lang="en-US" sz="1200" b="1" spc="300">
                <a:solidFill>
                  <a:schemeClr val="dk1">
                    <a:lumMod val="100000"/>
                  </a:schemeClr>
                </a:solidFill>
                <a:latin typeface="Montserrat" charset="0"/>
                <a:ea typeface="Montserrat" charset="0"/>
                <a:cs typeface="Montserrat" charset="0"/>
              </a:rPr>
              <a:t>SERVICE NAME HERE</a:t>
            </a:r>
            <a:endParaRPr lang="en-US" sz="1200" b="1" spc="300" dirty="0">
              <a:solidFill>
                <a:schemeClr val="dk1">
                  <a:lumMod val="100000"/>
                </a:schemeClr>
              </a:solidFill>
              <a:latin typeface="Montserrat" charset="0"/>
              <a:ea typeface="Montserrat" charset="0"/>
              <a:cs typeface="Montserrat" charset="0"/>
            </a:endParaRPr>
          </a:p>
        </p:txBody>
      </p:sp>
      <p:pic>
        <p:nvPicPr>
          <p:cNvPr id="26" name="图片占位符 3">
            <a:extLst>
              <a:ext uri="{FF2B5EF4-FFF2-40B4-BE49-F238E27FC236}">
                <a16:creationId xmlns:a16="http://schemas.microsoft.com/office/drawing/2014/main" id="{AD42CEEF-8C96-4276-8D56-D90768975298}"/>
              </a:ext>
            </a:extLst>
          </p:cNvPr>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a:stretch/>
        </p:blipFill>
        <p:spPr>
          <a:xfrm>
            <a:off x="6408763" y="0"/>
            <a:ext cx="4542875" cy="3028584"/>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CCC6"/>
        </a:soli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08ADF11-3BBB-49B5-BC54-5EF91CFCF0F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122" y="1195197"/>
            <a:ext cx="6449312" cy="5662803"/>
          </a:xfrm>
          <a:prstGeom prst="rect">
            <a:avLst/>
          </a:prstGeom>
        </p:spPr>
      </p:pic>
      <p:sp>
        <p:nvSpPr>
          <p:cNvPr id="27" name="矩形 26">
            <a:extLst>
              <a:ext uri="{FF2B5EF4-FFF2-40B4-BE49-F238E27FC236}">
                <a16:creationId xmlns:a16="http://schemas.microsoft.com/office/drawing/2014/main" id="{F481C5A0-719D-4E38-B0B6-E1B007A39A87}"/>
              </a:ext>
            </a:extLst>
          </p:cNvPr>
          <p:cNvSpPr/>
          <p:nvPr/>
        </p:nvSpPr>
        <p:spPr>
          <a:xfrm>
            <a:off x="1071653" y="2740957"/>
            <a:ext cx="10048694" cy="3402850"/>
          </a:xfrm>
          <a:prstGeom prst="rect">
            <a:avLst/>
          </a:prstGeom>
          <a:solidFill>
            <a:srgbClr val="FCC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3421A2DE-0028-4945-8D87-A6E4FB865E6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95954" y="0"/>
            <a:ext cx="5796046" cy="2193615"/>
          </a:xfrm>
          <a:prstGeom prst="rect">
            <a:avLst/>
          </a:prstGeom>
        </p:spPr>
      </p:pic>
      <p:sp>
        <p:nvSpPr>
          <p:cNvPr id="19" name="TextBox 12">
            <a:extLst>
              <a:ext uri="{FF2B5EF4-FFF2-40B4-BE49-F238E27FC236}">
                <a16:creationId xmlns:a16="http://schemas.microsoft.com/office/drawing/2014/main" id="{76B3B012-EA30-42C1-BF53-DEC5B3F0D5DC}"/>
              </a:ext>
            </a:extLst>
          </p:cNvPr>
          <p:cNvSpPr txBox="1"/>
          <p:nvPr/>
        </p:nvSpPr>
        <p:spPr>
          <a:xfrm>
            <a:off x="1463728" y="791753"/>
            <a:ext cx="9890072" cy="1851982"/>
          </a:xfrm>
          <a:prstGeom prst="rect">
            <a:avLst/>
          </a:prstGeom>
          <a:noFill/>
        </p:spPr>
        <p:txBody>
          <a:bodyPr wrap="square" rtlCol="0">
            <a:spAutoFit/>
          </a:bodyPr>
          <a:lstStyle/>
          <a:p>
            <a:pPr>
              <a:lnSpc>
                <a:spcPts val="6780"/>
              </a:lnSpc>
            </a:pPr>
            <a:r>
              <a:rPr lang="en-US" sz="6900" b="1" dirty="0">
                <a:solidFill>
                  <a:schemeClr val="dk1">
                    <a:lumMod val="100000"/>
                  </a:schemeClr>
                </a:solidFill>
                <a:latin typeface="Montserrat" charset="0"/>
                <a:ea typeface="Montserrat" charset="0"/>
                <a:cs typeface="Montserrat" charset="0"/>
              </a:rPr>
              <a:t>our clients</a:t>
            </a:r>
          </a:p>
          <a:p>
            <a:pPr>
              <a:lnSpc>
                <a:spcPts val="6780"/>
              </a:lnSpc>
            </a:pPr>
            <a:r>
              <a:rPr lang="en-US" sz="6900" b="1" dirty="0">
                <a:solidFill>
                  <a:schemeClr val="dk1">
                    <a:lumMod val="100000"/>
                  </a:schemeClr>
                </a:solidFill>
                <a:latin typeface="Montserrat" charset="0"/>
                <a:ea typeface="Montserrat" charset="0"/>
                <a:cs typeface="Montserrat" charset="0"/>
              </a:rPr>
              <a:t>around the world</a:t>
            </a:r>
          </a:p>
        </p:txBody>
      </p:sp>
      <p:pic>
        <p:nvPicPr>
          <p:cNvPr id="21" name="图片占位符 2">
            <a:extLst>
              <a:ext uri="{FF2B5EF4-FFF2-40B4-BE49-F238E27FC236}">
                <a16:creationId xmlns:a16="http://schemas.microsoft.com/office/drawing/2014/main" id="{F95802EB-DC13-4AA7-BD1A-6BFFC82F950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rcRect/>
          <a:stretch/>
        </p:blipFill>
        <p:spPr>
          <a:xfrm>
            <a:off x="1238896" y="2948639"/>
            <a:ext cx="2694475" cy="1334528"/>
          </a:xfrm>
          <a:prstGeom prst="rect">
            <a:avLst/>
          </a:prstGeom>
        </p:spPr>
      </p:pic>
      <p:pic>
        <p:nvPicPr>
          <p:cNvPr id="22" name="图片占位符 4">
            <a:extLst>
              <a:ext uri="{FF2B5EF4-FFF2-40B4-BE49-F238E27FC236}">
                <a16:creationId xmlns:a16="http://schemas.microsoft.com/office/drawing/2014/main" id="{CD2C89BB-CE6C-43BE-86E5-C7BC31EAC35B}"/>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66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4748763" y="2948638"/>
            <a:ext cx="2694475" cy="1334529"/>
          </a:xfrm>
          <a:prstGeom prst="rect">
            <a:avLst/>
          </a:prstGeom>
        </p:spPr>
      </p:pic>
      <p:pic>
        <p:nvPicPr>
          <p:cNvPr id="23" name="图片占位符 15">
            <a:extLst>
              <a:ext uri="{FF2B5EF4-FFF2-40B4-BE49-F238E27FC236}">
                <a16:creationId xmlns:a16="http://schemas.microsoft.com/office/drawing/2014/main" id="{335A53A3-A408-4ACF-BF26-DF07221F06A6}"/>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a:ext>
            </a:extLst>
          </a:blip>
          <a:srcRect/>
          <a:stretch/>
        </p:blipFill>
        <p:spPr>
          <a:xfrm>
            <a:off x="1238896" y="4622980"/>
            <a:ext cx="2694475" cy="1334528"/>
          </a:xfrm>
          <a:prstGeom prst="rect">
            <a:avLst/>
          </a:prstGeom>
        </p:spPr>
      </p:pic>
      <p:pic>
        <p:nvPicPr>
          <p:cNvPr id="24" name="图片占位符 20">
            <a:extLst>
              <a:ext uri="{FF2B5EF4-FFF2-40B4-BE49-F238E27FC236}">
                <a16:creationId xmlns:a16="http://schemas.microsoft.com/office/drawing/2014/main" id="{F3DD8E68-C2E8-44C2-BBC7-9D992133F2C3}"/>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33000"/>
                    </a14:imgEffect>
                    <a14:imgEffect>
                      <a14:brightnessContrast bright="-10000" contrast="40000"/>
                    </a14:imgEffect>
                  </a14:imgLayer>
                </a14:imgProps>
              </a:ext>
              <a:ext uri="{28A0092B-C50C-407E-A947-70E740481C1C}">
                <a14:useLocalDpi xmlns:a14="http://schemas.microsoft.com/office/drawing/2010/main"/>
              </a:ext>
            </a:extLst>
          </a:blip>
          <a:srcRect/>
          <a:stretch/>
        </p:blipFill>
        <p:spPr>
          <a:xfrm>
            <a:off x="4748763" y="4622979"/>
            <a:ext cx="2694475" cy="1334529"/>
          </a:xfrm>
          <a:prstGeom prst="rect">
            <a:avLst/>
          </a:prstGeom>
        </p:spPr>
      </p:pic>
      <p:pic>
        <p:nvPicPr>
          <p:cNvPr id="25" name="图片占位符 9">
            <a:extLst>
              <a:ext uri="{FF2B5EF4-FFF2-40B4-BE49-F238E27FC236}">
                <a16:creationId xmlns:a16="http://schemas.microsoft.com/office/drawing/2014/main" id="{CDDC4CD3-5C4A-4D73-9CD9-005C56764554}"/>
              </a:ext>
            </a:extLst>
          </p:cNvPr>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3000" contrast="22000"/>
                    </a14:imgEffect>
                  </a14:imgLayer>
                </a14:imgProps>
              </a:ext>
              <a:ext uri="{28A0092B-C50C-407E-A947-70E740481C1C}">
                <a14:useLocalDpi xmlns:a14="http://schemas.microsoft.com/office/drawing/2010/main"/>
              </a:ext>
            </a:extLst>
          </a:blip>
          <a:srcRect l="91" r="91"/>
          <a:stretch/>
        </p:blipFill>
        <p:spPr>
          <a:xfrm>
            <a:off x="8234275" y="2948637"/>
            <a:ext cx="2694475" cy="1334529"/>
          </a:xfrm>
          <a:prstGeom prst="rect">
            <a:avLst/>
          </a:prstGeom>
        </p:spPr>
      </p:pic>
      <p:pic>
        <p:nvPicPr>
          <p:cNvPr id="26" name="图片占位符 23">
            <a:extLst>
              <a:ext uri="{FF2B5EF4-FFF2-40B4-BE49-F238E27FC236}">
                <a16:creationId xmlns:a16="http://schemas.microsoft.com/office/drawing/2014/main" id="{5DF9394D-BAF1-4E19-B171-CCF4B9388511}"/>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a:ext>
            </a:extLst>
          </a:blip>
          <a:srcRect/>
          <a:stretch/>
        </p:blipFill>
        <p:spPr>
          <a:xfrm>
            <a:off x="8234275" y="4622979"/>
            <a:ext cx="2694475" cy="13345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2906A"/>
        </a:solidFill>
        <a:effectLst/>
      </p:bgPr>
    </p:bg>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BB17D457-8319-4D52-9B17-82DF749902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018851"/>
            <a:ext cx="4365437" cy="5839150"/>
          </a:xfrm>
          <a:prstGeom prst="rect">
            <a:avLst/>
          </a:prstGeom>
        </p:spPr>
      </p:pic>
      <p:sp>
        <p:nvSpPr>
          <p:cNvPr id="5" name="矩形 4">
            <a:extLst>
              <a:ext uri="{FF2B5EF4-FFF2-40B4-BE49-F238E27FC236}">
                <a16:creationId xmlns:a16="http://schemas.microsoft.com/office/drawing/2014/main" id="{10D5E58D-8AC5-4FCE-B1E0-30F61A136754}"/>
              </a:ext>
            </a:extLst>
          </p:cNvPr>
          <p:cNvSpPr/>
          <p:nvPr/>
        </p:nvSpPr>
        <p:spPr>
          <a:xfrm>
            <a:off x="569880" y="504670"/>
            <a:ext cx="5793331" cy="5839150"/>
          </a:xfrm>
          <a:prstGeom prst="rect">
            <a:avLst/>
          </a:prstGeom>
          <a:solidFill>
            <a:srgbClr val="B56D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B9FB7C5F-ECD0-490E-881A-0F11907F8A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452349" y="0"/>
            <a:ext cx="4739651" cy="4820092"/>
          </a:xfrm>
          <a:prstGeom prst="rect">
            <a:avLst/>
          </a:prstGeom>
        </p:spPr>
      </p:pic>
      <p:pic>
        <p:nvPicPr>
          <p:cNvPr id="13" name="图片 12">
            <a:extLst>
              <a:ext uri="{FF2B5EF4-FFF2-40B4-BE49-F238E27FC236}">
                <a16:creationId xmlns:a16="http://schemas.microsoft.com/office/drawing/2014/main" id="{801CE538-442B-4135-8CE8-A48DB7193A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609943" y="6259273"/>
            <a:ext cx="2582057" cy="598727"/>
          </a:xfrm>
          <a:prstGeom prst="rect">
            <a:avLst/>
          </a:prstGeom>
        </p:spPr>
      </p:pic>
      <p:sp>
        <p:nvSpPr>
          <p:cNvPr id="25" name="TextBox 31">
            <a:extLst>
              <a:ext uri="{FF2B5EF4-FFF2-40B4-BE49-F238E27FC236}">
                <a16:creationId xmlns:a16="http://schemas.microsoft.com/office/drawing/2014/main" id="{3942A709-4054-4812-A42F-3ABE34870EC0}"/>
              </a:ext>
            </a:extLst>
          </p:cNvPr>
          <p:cNvSpPr txBox="1"/>
          <p:nvPr/>
        </p:nvSpPr>
        <p:spPr>
          <a:xfrm>
            <a:off x="6872740" y="69494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26" name="TextBox 32">
            <a:extLst>
              <a:ext uri="{FF2B5EF4-FFF2-40B4-BE49-F238E27FC236}">
                <a16:creationId xmlns:a16="http://schemas.microsoft.com/office/drawing/2014/main" id="{42086B14-E055-4EB1-BB79-357A21A1462F}"/>
              </a:ext>
            </a:extLst>
          </p:cNvPr>
          <p:cNvSpPr txBox="1"/>
          <p:nvPr/>
        </p:nvSpPr>
        <p:spPr>
          <a:xfrm>
            <a:off x="6872739" y="925393"/>
            <a:ext cx="3892165" cy="2123658"/>
          </a:xfrm>
          <a:prstGeom prst="rect">
            <a:avLst/>
          </a:prstGeom>
          <a:noFill/>
        </p:spPr>
        <p:txBody>
          <a:bodyPr wrap="square" rtlCol="0">
            <a:spAutoFit/>
          </a:bodyPr>
          <a:lstStyle/>
          <a:p>
            <a:r>
              <a:rPr lang="en-US" sz="4400" b="1" dirty="0">
                <a:solidFill>
                  <a:schemeClr val="dk1">
                    <a:lumMod val="100000"/>
                  </a:schemeClr>
                </a:solidFill>
                <a:latin typeface="Montserrat" charset="0"/>
                <a:ea typeface="Montserrat" charset="0"/>
                <a:cs typeface="Montserrat" charset="0"/>
              </a:rPr>
              <a:t>our clients</a:t>
            </a:r>
          </a:p>
          <a:p>
            <a:r>
              <a:rPr lang="en-US" sz="4400" b="1" dirty="0">
                <a:solidFill>
                  <a:schemeClr val="dk1">
                    <a:lumMod val="100000"/>
                  </a:schemeClr>
                </a:solidFill>
                <a:latin typeface="Montserrat" charset="0"/>
                <a:ea typeface="Montserrat" charset="0"/>
                <a:cs typeface="Montserrat" charset="0"/>
              </a:rPr>
              <a:t>around</a:t>
            </a:r>
          </a:p>
          <a:p>
            <a:r>
              <a:rPr lang="en-US" sz="4400" b="1" dirty="0">
                <a:solidFill>
                  <a:schemeClr val="dk1">
                    <a:lumMod val="100000"/>
                  </a:schemeClr>
                </a:solidFill>
                <a:latin typeface="Montserrat" charset="0"/>
                <a:ea typeface="Montserrat" charset="0"/>
                <a:cs typeface="Montserrat" charset="0"/>
              </a:rPr>
              <a:t>the world</a:t>
            </a:r>
          </a:p>
        </p:txBody>
      </p:sp>
      <p:sp>
        <p:nvSpPr>
          <p:cNvPr id="27" name="TextBox 33">
            <a:extLst>
              <a:ext uri="{FF2B5EF4-FFF2-40B4-BE49-F238E27FC236}">
                <a16:creationId xmlns:a16="http://schemas.microsoft.com/office/drawing/2014/main" id="{3498D090-7A56-4689-B33C-A0EC90EF9F93}"/>
              </a:ext>
            </a:extLst>
          </p:cNvPr>
          <p:cNvSpPr txBox="1"/>
          <p:nvPr/>
        </p:nvSpPr>
        <p:spPr>
          <a:xfrm>
            <a:off x="6872739" y="3002885"/>
            <a:ext cx="3530965" cy="2002728"/>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grpSp>
        <p:nvGrpSpPr>
          <p:cNvPr id="28" name="Group 35">
            <a:extLst>
              <a:ext uri="{FF2B5EF4-FFF2-40B4-BE49-F238E27FC236}">
                <a16:creationId xmlns:a16="http://schemas.microsoft.com/office/drawing/2014/main" id="{A8FDFFF4-B9B0-49EC-A25C-85196F990B02}"/>
              </a:ext>
            </a:extLst>
          </p:cNvPr>
          <p:cNvGrpSpPr/>
          <p:nvPr/>
        </p:nvGrpSpPr>
        <p:grpSpPr>
          <a:xfrm>
            <a:off x="6861652" y="5495492"/>
            <a:ext cx="2428564" cy="568503"/>
            <a:chOff x="1979795" y="8881079"/>
            <a:chExt cx="6187062" cy="1448333"/>
          </a:xfrm>
        </p:grpSpPr>
        <p:sp>
          <p:nvSpPr>
            <p:cNvPr id="29" name="Rectangle 36">
              <a:extLst>
                <a:ext uri="{FF2B5EF4-FFF2-40B4-BE49-F238E27FC236}">
                  <a16:creationId xmlns:a16="http://schemas.microsoft.com/office/drawing/2014/main" id="{964CDF63-5123-459C-AAF8-ED198E0C418C}"/>
                </a:ext>
              </a:extLst>
            </p:cNvPr>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37">
              <a:extLst>
                <a:ext uri="{FF2B5EF4-FFF2-40B4-BE49-F238E27FC236}">
                  <a16:creationId xmlns:a16="http://schemas.microsoft.com/office/drawing/2014/main" id="{4A84DB0A-CB44-4438-BF8F-804D3DDA142B}"/>
                </a:ext>
              </a:extLst>
            </p:cNvPr>
            <p:cNvSpPr txBox="1"/>
            <p:nvPr/>
          </p:nvSpPr>
          <p:spPr>
            <a:xfrm>
              <a:off x="2420460" y="9178369"/>
              <a:ext cx="5305733" cy="868063"/>
            </a:xfrm>
            <a:prstGeom prst="rect">
              <a:avLst/>
            </a:prstGeom>
            <a:noFill/>
          </p:spPr>
          <p:txBody>
            <a:bodyPr wrap="square" rtlCol="0">
              <a:spAutoFit/>
            </a:bodyPr>
            <a:lstStyle/>
            <a:p>
              <a:pPr algn="ctr">
                <a:lnSpc>
                  <a:spcPct val="150000"/>
                </a:lnSpc>
              </a:pPr>
              <a:r>
                <a:rPr lang="en-US" sz="1200" b="1" spc="300" dirty="0">
                  <a:solidFill>
                    <a:schemeClr val="dk1">
                      <a:lumMod val="100000"/>
                    </a:schemeClr>
                  </a:solidFill>
                  <a:latin typeface="Montserrat Light" charset="0"/>
                  <a:ea typeface="Montserrat Light" charset="0"/>
                  <a:cs typeface="Montserrat Light" charset="0"/>
                </a:rPr>
                <a:t>LEARN MORE</a:t>
              </a:r>
            </a:p>
          </p:txBody>
        </p:sp>
      </p:grpSp>
      <p:pic>
        <p:nvPicPr>
          <p:cNvPr id="31" name="图片占位符 4">
            <a:extLst>
              <a:ext uri="{FF2B5EF4-FFF2-40B4-BE49-F238E27FC236}">
                <a16:creationId xmlns:a16="http://schemas.microsoft.com/office/drawing/2014/main" id="{44B6AC91-FC6D-4941-8F58-6B3B00E2E33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89687" y="1112989"/>
            <a:ext cx="1252997" cy="1248846"/>
          </a:xfrm>
          <a:prstGeom prst="rect">
            <a:avLst/>
          </a:prstGeom>
        </p:spPr>
      </p:pic>
      <p:pic>
        <p:nvPicPr>
          <p:cNvPr id="32" name="图片占位符 34">
            <a:extLst>
              <a:ext uri="{FF2B5EF4-FFF2-40B4-BE49-F238E27FC236}">
                <a16:creationId xmlns:a16="http://schemas.microsoft.com/office/drawing/2014/main" id="{A3CFC5F6-E91A-49F2-8259-609648752E65}"/>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2895187" y="1112989"/>
            <a:ext cx="1252997" cy="1248846"/>
          </a:xfrm>
          <a:prstGeom prst="rect">
            <a:avLst/>
          </a:prstGeom>
        </p:spPr>
      </p:pic>
      <p:pic>
        <p:nvPicPr>
          <p:cNvPr id="33" name="图片占位符 26">
            <a:extLst>
              <a:ext uri="{FF2B5EF4-FFF2-40B4-BE49-F238E27FC236}">
                <a16:creationId xmlns:a16="http://schemas.microsoft.com/office/drawing/2014/main" id="{8EC67376-85F5-4C26-809D-4BAC4480209B}"/>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a:ext>
            </a:extLst>
          </a:blip>
          <a:srcRect t="127" b="127"/>
          <a:stretch/>
        </p:blipFill>
        <p:spPr>
          <a:xfrm>
            <a:off x="4600687" y="1113555"/>
            <a:ext cx="1252997" cy="1248846"/>
          </a:xfrm>
          <a:prstGeom prst="rect">
            <a:avLst/>
          </a:prstGeom>
        </p:spPr>
      </p:pic>
      <p:pic>
        <p:nvPicPr>
          <p:cNvPr id="34" name="图片占位符 22">
            <a:extLst>
              <a:ext uri="{FF2B5EF4-FFF2-40B4-BE49-F238E27FC236}">
                <a16:creationId xmlns:a16="http://schemas.microsoft.com/office/drawing/2014/main" id="{CC531E12-4C34-4A31-9D1E-B5F6921177F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189687" y="2799822"/>
            <a:ext cx="1252997" cy="1248846"/>
          </a:xfrm>
          <a:prstGeom prst="rect">
            <a:avLst/>
          </a:prstGeom>
        </p:spPr>
      </p:pic>
      <p:pic>
        <p:nvPicPr>
          <p:cNvPr id="35" name="图片占位符 2">
            <a:extLst>
              <a:ext uri="{FF2B5EF4-FFF2-40B4-BE49-F238E27FC236}">
                <a16:creationId xmlns:a16="http://schemas.microsoft.com/office/drawing/2014/main" id="{31E87F78-BAC2-45B8-BD36-6C6310CBA56F}"/>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33000"/>
                    </a14:imgEffect>
                  </a14:imgLayer>
                </a14:imgProps>
              </a:ext>
              <a:ext uri="{28A0092B-C50C-407E-A947-70E740481C1C}">
                <a14:useLocalDpi xmlns:a14="http://schemas.microsoft.com/office/drawing/2010/main"/>
              </a:ext>
            </a:extLst>
          </a:blip>
          <a:srcRect/>
          <a:stretch/>
        </p:blipFill>
        <p:spPr>
          <a:xfrm>
            <a:off x="2895187" y="2799822"/>
            <a:ext cx="1252997" cy="1248846"/>
          </a:xfrm>
          <a:prstGeom prst="rect">
            <a:avLst/>
          </a:prstGeom>
        </p:spPr>
      </p:pic>
      <p:pic>
        <p:nvPicPr>
          <p:cNvPr id="36" name="图片占位符 6">
            <a:extLst>
              <a:ext uri="{FF2B5EF4-FFF2-40B4-BE49-F238E27FC236}">
                <a16:creationId xmlns:a16="http://schemas.microsoft.com/office/drawing/2014/main" id="{C292C7E3-6B90-4CA3-9508-FCB8C802329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4600687" y="2800389"/>
            <a:ext cx="1252997" cy="1248846"/>
          </a:xfrm>
          <a:prstGeom prst="rect">
            <a:avLst/>
          </a:prstGeom>
        </p:spPr>
      </p:pic>
      <p:pic>
        <p:nvPicPr>
          <p:cNvPr id="37" name="图片占位符 8">
            <a:extLst>
              <a:ext uri="{FF2B5EF4-FFF2-40B4-BE49-F238E27FC236}">
                <a16:creationId xmlns:a16="http://schemas.microsoft.com/office/drawing/2014/main" id="{534F1A65-117D-4E2D-95DF-96A887DC0DBD}"/>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a:ext>
            </a:extLst>
          </a:blip>
          <a:srcRect/>
          <a:stretch/>
        </p:blipFill>
        <p:spPr>
          <a:xfrm>
            <a:off x="1189687" y="4508630"/>
            <a:ext cx="1252997" cy="1248846"/>
          </a:xfrm>
          <a:prstGeom prst="rect">
            <a:avLst/>
          </a:prstGeom>
        </p:spPr>
      </p:pic>
      <p:pic>
        <p:nvPicPr>
          <p:cNvPr id="38" name="图片占位符 29">
            <a:extLst>
              <a:ext uri="{FF2B5EF4-FFF2-40B4-BE49-F238E27FC236}">
                <a16:creationId xmlns:a16="http://schemas.microsoft.com/office/drawing/2014/main" id="{380A136F-F16C-4AEC-A8E5-EA08642E7916}"/>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saturation sat="33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2895187" y="4508630"/>
            <a:ext cx="1252997" cy="1248846"/>
          </a:xfrm>
          <a:prstGeom prst="rect">
            <a:avLst/>
          </a:prstGeom>
        </p:spPr>
      </p:pic>
      <p:pic>
        <p:nvPicPr>
          <p:cNvPr id="39" name="图片占位符 10">
            <a:extLst>
              <a:ext uri="{FF2B5EF4-FFF2-40B4-BE49-F238E27FC236}">
                <a16:creationId xmlns:a16="http://schemas.microsoft.com/office/drawing/2014/main" id="{D56E4B51-B6EC-4504-88FA-542E3CCB35E5}"/>
              </a:ext>
            </a:extLst>
          </p:cNvPr>
          <p:cNvPicPr>
            <a:picLocks noChangeAspect="1"/>
          </p:cNvPicPr>
          <p:nvPr/>
        </p:nvPicPr>
        <p:blipFill rotWithShape="1">
          <a:blip r:embed="rId17" cstate="screen">
            <a:extLst>
              <a:ext uri="{BEBA8EAE-BF5A-486C-A8C5-ECC9F3942E4B}">
                <a14:imgProps xmlns:a14="http://schemas.microsoft.com/office/drawing/2010/main">
                  <a14:imgLayer r:embed="rId18">
                    <a14:imgEffect>
                      <a14:saturation sat="0"/>
                    </a14:imgEffect>
                    <a14:imgEffect>
                      <a14:brightnessContrast contrast="40000"/>
                    </a14:imgEffect>
                  </a14:imgLayer>
                </a14:imgProps>
              </a:ext>
              <a:ext uri="{28A0092B-C50C-407E-A947-70E740481C1C}">
                <a14:useLocalDpi xmlns:a14="http://schemas.microsoft.com/office/drawing/2010/main"/>
              </a:ext>
            </a:extLst>
          </a:blip>
          <a:srcRect l="117" r="117"/>
          <a:stretch/>
        </p:blipFill>
        <p:spPr>
          <a:xfrm>
            <a:off x="4600687" y="4509197"/>
            <a:ext cx="1252997" cy="12488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F2DCB83-ADA7-44B5-B76C-9AEBE9E0398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3664220" cy="4469380"/>
          </a:xfrm>
          <a:prstGeom prst="rect">
            <a:avLst/>
          </a:prstGeom>
        </p:spPr>
      </p:pic>
      <p:pic>
        <p:nvPicPr>
          <p:cNvPr id="12" name="图片 11">
            <a:extLst>
              <a:ext uri="{FF2B5EF4-FFF2-40B4-BE49-F238E27FC236}">
                <a16:creationId xmlns:a16="http://schemas.microsoft.com/office/drawing/2014/main" id="{B76129A0-075D-4B80-AA71-32AF56077F2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032917" y="-1"/>
            <a:ext cx="2159083" cy="3227617"/>
          </a:xfrm>
          <a:prstGeom prst="rect">
            <a:avLst/>
          </a:prstGeom>
        </p:spPr>
      </p:pic>
      <p:pic>
        <p:nvPicPr>
          <p:cNvPr id="22" name="图片占位符 21">
            <a:extLst>
              <a:ext uri="{FF2B5EF4-FFF2-40B4-BE49-F238E27FC236}">
                <a16:creationId xmlns:a16="http://schemas.microsoft.com/office/drawing/2014/main" id="{98AAE1DF-C694-480B-B98E-0730E5B34A06}"/>
              </a:ext>
            </a:extLst>
          </p:cNvPr>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a:stretch>
            <a:fillRect/>
          </a:stretch>
        </p:blipFill>
        <p:spPr/>
      </p:pic>
      <p:sp>
        <p:nvSpPr>
          <p:cNvPr id="17" name="TextBox 11">
            <a:extLst>
              <a:ext uri="{FF2B5EF4-FFF2-40B4-BE49-F238E27FC236}">
                <a16:creationId xmlns:a16="http://schemas.microsoft.com/office/drawing/2014/main" id="{E11C235E-AF05-44EC-B6BF-4EA919A5E637}"/>
              </a:ext>
            </a:extLst>
          </p:cNvPr>
          <p:cNvSpPr txBox="1"/>
          <p:nvPr/>
        </p:nvSpPr>
        <p:spPr>
          <a:xfrm>
            <a:off x="3124274" y="715726"/>
            <a:ext cx="3093531" cy="307777"/>
          </a:xfrm>
          <a:prstGeom prst="rect">
            <a:avLst/>
          </a:prstGeom>
          <a:noFill/>
        </p:spPr>
        <p:txBody>
          <a:bodyPr wrap="square" rtlCol="0">
            <a:spAutoFit/>
          </a:bodyPr>
          <a:lstStyle/>
          <a:p>
            <a:pPr algn="r"/>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18" name="TextBox 12">
            <a:extLst>
              <a:ext uri="{FF2B5EF4-FFF2-40B4-BE49-F238E27FC236}">
                <a16:creationId xmlns:a16="http://schemas.microsoft.com/office/drawing/2014/main" id="{3BDFEF25-B553-4C12-8F0D-3A0CD06807A9}"/>
              </a:ext>
            </a:extLst>
          </p:cNvPr>
          <p:cNvSpPr txBox="1"/>
          <p:nvPr/>
        </p:nvSpPr>
        <p:spPr>
          <a:xfrm>
            <a:off x="1352405" y="946175"/>
            <a:ext cx="4865399" cy="1446550"/>
          </a:xfrm>
          <a:prstGeom prst="rect">
            <a:avLst/>
          </a:prstGeom>
          <a:noFill/>
        </p:spPr>
        <p:txBody>
          <a:bodyPr wrap="square" rtlCol="0">
            <a:spAutoFit/>
          </a:bodyPr>
          <a:lstStyle/>
          <a:p>
            <a:pPr algn="r"/>
            <a:r>
              <a:rPr lang="en-US" sz="4400" b="1" dirty="0">
                <a:solidFill>
                  <a:schemeClr val="dk1">
                    <a:lumMod val="100000"/>
                  </a:schemeClr>
                </a:solidFill>
                <a:latin typeface="Montserrat" charset="0"/>
                <a:ea typeface="Montserrat" charset="0"/>
                <a:cs typeface="Montserrat" charset="0"/>
              </a:rPr>
              <a:t>project</a:t>
            </a:r>
          </a:p>
          <a:p>
            <a:pPr algn="r"/>
            <a:r>
              <a:rPr lang="en-US" sz="4400" b="1" dirty="0">
                <a:solidFill>
                  <a:schemeClr val="dk1">
                    <a:lumMod val="100000"/>
                  </a:schemeClr>
                </a:solidFill>
                <a:latin typeface="Montserrat" charset="0"/>
                <a:ea typeface="Montserrat" charset="0"/>
                <a:cs typeface="Montserrat" charset="0"/>
              </a:rPr>
              <a:t>title description</a:t>
            </a:r>
          </a:p>
        </p:txBody>
      </p:sp>
      <p:sp>
        <p:nvSpPr>
          <p:cNvPr id="19" name="TextBox 13">
            <a:extLst>
              <a:ext uri="{FF2B5EF4-FFF2-40B4-BE49-F238E27FC236}">
                <a16:creationId xmlns:a16="http://schemas.microsoft.com/office/drawing/2014/main" id="{9FFD8324-5FD6-41F9-AD44-3670293BB25A}"/>
              </a:ext>
            </a:extLst>
          </p:cNvPr>
          <p:cNvSpPr txBox="1"/>
          <p:nvPr/>
        </p:nvSpPr>
        <p:spPr>
          <a:xfrm>
            <a:off x="6587837" y="715726"/>
            <a:ext cx="3950133" cy="1171731"/>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a:t>
            </a:r>
          </a:p>
        </p:txBody>
      </p:sp>
      <p:pic>
        <p:nvPicPr>
          <p:cNvPr id="13" name="图片 12">
            <a:extLst>
              <a:ext uri="{FF2B5EF4-FFF2-40B4-BE49-F238E27FC236}">
                <a16:creationId xmlns:a16="http://schemas.microsoft.com/office/drawing/2014/main" id="{2D0FDB95-303C-4276-8C57-2ECF0E62793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27719" y="2849839"/>
            <a:ext cx="3610464" cy="44730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311450C-3F2B-4B3D-A79F-E87B58FA0B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2987759"/>
            <a:ext cx="5360865" cy="3870242"/>
          </a:xfrm>
          <a:prstGeom prst="rect">
            <a:avLst/>
          </a:prstGeom>
        </p:spPr>
      </p:pic>
      <p:pic>
        <p:nvPicPr>
          <p:cNvPr id="11" name="图片 10">
            <a:extLst>
              <a:ext uri="{FF2B5EF4-FFF2-40B4-BE49-F238E27FC236}">
                <a16:creationId xmlns:a16="http://schemas.microsoft.com/office/drawing/2014/main" id="{42E07629-FDA8-4B96-AE50-AB90A5A58E1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69958" y="3935545"/>
            <a:ext cx="3322042" cy="2922455"/>
          </a:xfrm>
          <a:prstGeom prst="rect">
            <a:avLst/>
          </a:prstGeom>
        </p:spPr>
      </p:pic>
      <p:sp>
        <p:nvSpPr>
          <p:cNvPr id="4" name="Rectangle 3"/>
          <p:cNvSpPr/>
          <p:nvPr/>
        </p:nvSpPr>
        <p:spPr>
          <a:xfrm>
            <a:off x="6285143" y="4427819"/>
            <a:ext cx="4647238" cy="1338828"/>
          </a:xfrm>
          <a:prstGeom prst="rect">
            <a:avLst/>
          </a:prstGeom>
        </p:spPr>
        <p:txBody>
          <a:bodyPr wrap="square">
            <a:spAutoFit/>
          </a:bodyPr>
          <a:lstStyle/>
          <a:p>
            <a:pPr algn="just">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 fringilla praesent at diam. bussiness dolor sit amet, Morimoto ac netus nibh aliquet, bussiness dolor sit amet, Morimoto ac netus nibh aliquet, porttitor ligula justo libero vivamus porttitor dolor, conubia mollit. Sapien nam suspendisse, tincidunt eget ante</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5" name="TextBox 4"/>
          <p:cNvSpPr txBox="1"/>
          <p:nvPr/>
        </p:nvSpPr>
        <p:spPr>
          <a:xfrm>
            <a:off x="826939" y="4259022"/>
            <a:ext cx="2901756"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bussiness</a:t>
            </a:r>
          </a:p>
        </p:txBody>
      </p:sp>
      <p:sp>
        <p:nvSpPr>
          <p:cNvPr id="6" name="TextBox 5"/>
          <p:cNvSpPr txBox="1"/>
          <p:nvPr/>
        </p:nvSpPr>
        <p:spPr>
          <a:xfrm>
            <a:off x="826939" y="4828648"/>
            <a:ext cx="375936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9" name="图片占位符 8"/>
          <p:cNvPicPr>
            <a:picLocks noGrp="1" noChangeAspect="1"/>
          </p:cNvPicPr>
          <p:nvPr>
            <p:ph type="pic" sz="quarter" idx="10"/>
          </p:nvPr>
        </p:nvPicPr>
        <p:blipFill rotWithShape="1">
          <a:blip r:embed="rId4" cstate="email">
            <a:extLst>
              <a:ext uri="{28A0092B-C50C-407E-A947-70E740481C1C}">
                <a14:useLocalDpi xmlns:a14="http://schemas.microsoft.com/office/drawing/2010/main"/>
              </a:ext>
            </a:extLst>
          </a:blip>
          <a:srcRect/>
          <a:stretch/>
        </p:blipFill>
        <p:spPr>
          <a:xfrm>
            <a:off x="-88900" y="0"/>
            <a:ext cx="12280900" cy="3543300"/>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6F7DDD06-D4D1-48D1-89A9-1BBCDCB41AB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776222" y="2945593"/>
            <a:ext cx="4503598" cy="3954373"/>
          </a:xfrm>
          <a:prstGeom prst="rect">
            <a:avLst/>
          </a:prstGeom>
        </p:spPr>
      </p:pic>
      <p:pic>
        <p:nvPicPr>
          <p:cNvPr id="25" name="图片 24">
            <a:extLst>
              <a:ext uri="{FF2B5EF4-FFF2-40B4-BE49-F238E27FC236}">
                <a16:creationId xmlns:a16="http://schemas.microsoft.com/office/drawing/2014/main" id="{4D94C362-842B-4E62-BC6A-17C1A491FFB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685426" y="0"/>
            <a:ext cx="1594394" cy="3024382"/>
          </a:xfrm>
          <a:prstGeom prst="rect">
            <a:avLst/>
          </a:prstGeom>
        </p:spPr>
      </p:pic>
      <p:sp>
        <p:nvSpPr>
          <p:cNvPr id="26" name="Rectangle 1">
            <a:extLst>
              <a:ext uri="{FF2B5EF4-FFF2-40B4-BE49-F238E27FC236}">
                <a16:creationId xmlns:a16="http://schemas.microsoft.com/office/drawing/2014/main" id="{99060FA1-5DC8-4E60-86B2-FBB3B96C58C5}"/>
              </a:ext>
            </a:extLst>
          </p:cNvPr>
          <p:cNvSpPr/>
          <p:nvPr/>
        </p:nvSpPr>
        <p:spPr>
          <a:xfrm>
            <a:off x="1588" y="0"/>
            <a:ext cx="3867233" cy="6858000"/>
          </a:xfrm>
          <a:prstGeom prst="rect">
            <a:avLst/>
          </a:prstGeom>
          <a:solidFill>
            <a:srgbClr val="B56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Montserrat Light" charset="0"/>
              <a:ea typeface="Montserrat Light" charset="0"/>
              <a:cs typeface="Montserrat Light" charset="0"/>
            </a:endParaRPr>
          </a:p>
        </p:txBody>
      </p:sp>
      <p:sp>
        <p:nvSpPr>
          <p:cNvPr id="27" name="TextBox 10">
            <a:extLst>
              <a:ext uri="{FF2B5EF4-FFF2-40B4-BE49-F238E27FC236}">
                <a16:creationId xmlns:a16="http://schemas.microsoft.com/office/drawing/2014/main" id="{20AA8069-903E-45C0-8755-60964A3E7FBD}"/>
              </a:ext>
            </a:extLst>
          </p:cNvPr>
          <p:cNvSpPr txBox="1"/>
          <p:nvPr/>
        </p:nvSpPr>
        <p:spPr>
          <a:xfrm>
            <a:off x="4454718" y="69494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28" name="TextBox 11">
            <a:extLst>
              <a:ext uri="{FF2B5EF4-FFF2-40B4-BE49-F238E27FC236}">
                <a16:creationId xmlns:a16="http://schemas.microsoft.com/office/drawing/2014/main" id="{96621B47-7C17-4F70-84F5-446392DD57D6}"/>
              </a:ext>
            </a:extLst>
          </p:cNvPr>
          <p:cNvSpPr txBox="1"/>
          <p:nvPr/>
        </p:nvSpPr>
        <p:spPr>
          <a:xfrm>
            <a:off x="4454717" y="925393"/>
            <a:ext cx="5792307" cy="1446550"/>
          </a:xfrm>
          <a:prstGeom prst="rect">
            <a:avLst/>
          </a:prstGeom>
          <a:noFill/>
        </p:spPr>
        <p:txBody>
          <a:bodyPr wrap="square" rtlCol="0">
            <a:spAutoFit/>
          </a:bodyPr>
          <a:lstStyle/>
          <a:p>
            <a:r>
              <a:rPr lang="en-US" sz="4400" b="1" dirty="0">
                <a:solidFill>
                  <a:schemeClr val="dk1">
                    <a:lumMod val="100000"/>
                  </a:schemeClr>
                </a:solidFill>
                <a:latin typeface="Montserrat" charset="0"/>
                <a:ea typeface="Montserrat" charset="0"/>
                <a:cs typeface="Montserrat" charset="0"/>
              </a:rPr>
              <a:t>project title</a:t>
            </a:r>
          </a:p>
          <a:p>
            <a:r>
              <a:rPr lang="en-US" sz="4400" b="1" dirty="0">
                <a:solidFill>
                  <a:schemeClr val="dk1">
                    <a:lumMod val="100000"/>
                  </a:schemeClr>
                </a:solidFill>
                <a:latin typeface="Montserrat" charset="0"/>
                <a:ea typeface="Montserrat" charset="0"/>
                <a:cs typeface="Montserrat" charset="0"/>
              </a:rPr>
              <a:t>&amp; details</a:t>
            </a:r>
          </a:p>
        </p:txBody>
      </p:sp>
      <p:sp>
        <p:nvSpPr>
          <p:cNvPr id="29" name="TextBox 13">
            <a:extLst>
              <a:ext uri="{FF2B5EF4-FFF2-40B4-BE49-F238E27FC236}">
                <a16:creationId xmlns:a16="http://schemas.microsoft.com/office/drawing/2014/main" id="{B9EAAF0B-547E-4B65-9B00-414E4C48A107}"/>
              </a:ext>
            </a:extLst>
          </p:cNvPr>
          <p:cNvSpPr txBox="1"/>
          <p:nvPr/>
        </p:nvSpPr>
        <p:spPr>
          <a:xfrm>
            <a:off x="4454717" y="2442470"/>
            <a:ext cx="2918153" cy="2002728"/>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a:t>
            </a:r>
          </a:p>
        </p:txBody>
      </p:sp>
      <p:grpSp>
        <p:nvGrpSpPr>
          <p:cNvPr id="30" name="Group 14">
            <a:extLst>
              <a:ext uri="{FF2B5EF4-FFF2-40B4-BE49-F238E27FC236}">
                <a16:creationId xmlns:a16="http://schemas.microsoft.com/office/drawing/2014/main" id="{13CCD9E8-7599-4DCC-9D64-8BC852B4D5DE}"/>
              </a:ext>
            </a:extLst>
          </p:cNvPr>
          <p:cNvGrpSpPr/>
          <p:nvPr/>
        </p:nvGrpSpPr>
        <p:grpSpPr>
          <a:xfrm>
            <a:off x="4443631" y="5013147"/>
            <a:ext cx="2428564" cy="568503"/>
            <a:chOff x="1979795" y="8881079"/>
            <a:chExt cx="6187062" cy="1448333"/>
          </a:xfrm>
        </p:grpSpPr>
        <p:sp>
          <p:nvSpPr>
            <p:cNvPr id="31" name="Rectangle 15">
              <a:extLst>
                <a:ext uri="{FF2B5EF4-FFF2-40B4-BE49-F238E27FC236}">
                  <a16:creationId xmlns:a16="http://schemas.microsoft.com/office/drawing/2014/main" id="{3E233D44-3DBB-476D-91CF-DA4445F9D00C}"/>
                </a:ext>
              </a:extLst>
            </p:cNvPr>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TextBox 17">
              <a:extLst>
                <a:ext uri="{FF2B5EF4-FFF2-40B4-BE49-F238E27FC236}">
                  <a16:creationId xmlns:a16="http://schemas.microsoft.com/office/drawing/2014/main" id="{4A7B0A39-5172-4C45-8813-0F372DA805F3}"/>
                </a:ext>
              </a:extLst>
            </p:cNvPr>
            <p:cNvSpPr txBox="1"/>
            <p:nvPr/>
          </p:nvSpPr>
          <p:spPr>
            <a:xfrm>
              <a:off x="2420460" y="9178369"/>
              <a:ext cx="5305733" cy="868063"/>
            </a:xfrm>
            <a:prstGeom prst="rect">
              <a:avLst/>
            </a:prstGeom>
            <a:noFill/>
          </p:spPr>
          <p:txBody>
            <a:bodyPr wrap="square" rtlCol="0">
              <a:spAutoFit/>
            </a:bodyPr>
            <a:lstStyle/>
            <a:p>
              <a:pPr algn="ctr">
                <a:lnSpc>
                  <a:spcPct val="150000"/>
                </a:lnSpc>
              </a:pPr>
              <a:r>
                <a:rPr lang="en-US" sz="1200" b="1" spc="300" dirty="0">
                  <a:solidFill>
                    <a:schemeClr val="dk1">
                      <a:lumMod val="100000"/>
                    </a:schemeClr>
                  </a:solidFill>
                  <a:latin typeface="Montserrat Light" charset="0"/>
                  <a:ea typeface="Montserrat Light" charset="0"/>
                  <a:cs typeface="Montserrat Light" charset="0"/>
                </a:rPr>
                <a:t>LEARN MORE</a:t>
              </a:r>
            </a:p>
          </p:txBody>
        </p:sp>
      </p:grpSp>
      <p:sp>
        <p:nvSpPr>
          <p:cNvPr id="34" name="TextBox 19">
            <a:extLst>
              <a:ext uri="{FF2B5EF4-FFF2-40B4-BE49-F238E27FC236}">
                <a16:creationId xmlns:a16="http://schemas.microsoft.com/office/drawing/2014/main" id="{03595571-90CD-4E06-8EED-AE627F1098D1}"/>
              </a:ext>
            </a:extLst>
          </p:cNvPr>
          <p:cNvSpPr txBox="1"/>
          <p:nvPr/>
        </p:nvSpPr>
        <p:spPr>
          <a:xfrm>
            <a:off x="7837186" y="2442470"/>
            <a:ext cx="2918153" cy="2556726"/>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pic>
        <p:nvPicPr>
          <p:cNvPr id="35" name="图片占位符 8">
            <a:extLst>
              <a:ext uri="{FF2B5EF4-FFF2-40B4-BE49-F238E27FC236}">
                <a16:creationId xmlns:a16="http://schemas.microsoft.com/office/drawing/2014/main" id="{C1C01ECD-477E-467B-B12C-A4F699E46A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0609" y="847056"/>
            <a:ext cx="3868240" cy="51576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CCC6"/>
        </a:solidFill>
        <a:effectLst/>
      </p:bgPr>
    </p:bg>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FE60B372-BED7-440D-96D3-0730B1C9ED1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0800000">
            <a:off x="5821860" y="-3"/>
            <a:ext cx="6392946" cy="6858002"/>
          </a:xfrm>
          <a:prstGeom prst="rect">
            <a:avLst/>
          </a:prstGeom>
        </p:spPr>
      </p:pic>
      <p:grpSp>
        <p:nvGrpSpPr>
          <p:cNvPr id="18" name="Group 2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3FA83EDF-59D6-4411-B4B9-F2740EDB16E5}"/>
              </a:ext>
            </a:extLst>
          </p:cNvPr>
          <p:cNvGrpSpPr/>
          <p:nvPr/>
        </p:nvGrpSpPr>
        <p:grpSpPr>
          <a:xfrm>
            <a:off x="1973036" y="1357785"/>
            <a:ext cx="387220" cy="285107"/>
            <a:chOff x="356813" y="4713192"/>
            <a:chExt cx="301781" cy="222199"/>
          </a:xfrm>
          <a:solidFill>
            <a:schemeClr val="accent3">
              <a:alpha val="40000"/>
            </a:schemeClr>
          </a:solidFill>
        </p:grpSpPr>
        <p:sp>
          <p:nvSpPr>
            <p:cNvPr id="19" name="Freeform: Shape 23">
              <a:extLst>
                <a:ext uri="{FF2B5EF4-FFF2-40B4-BE49-F238E27FC236}">
                  <a16:creationId xmlns:a16="http://schemas.microsoft.com/office/drawing/2014/main" id="{069C5C68-4027-440F-A846-577BF3B7089D}"/>
                </a:ext>
              </a:extLst>
            </p:cNvPr>
            <p:cNvSpPr/>
            <p:nvPr/>
          </p:nvSpPr>
          <p:spPr>
            <a:xfrm>
              <a:off x="356813" y="4817200"/>
              <a:ext cx="118191" cy="118191"/>
            </a:xfrm>
            <a:custGeom>
              <a:avLst/>
              <a:gdLst>
                <a:gd name="connsiteX0" fmla="*/ 142875 w 142875"/>
                <a:gd name="connsiteY0" fmla="*/ 71437 h 142875"/>
                <a:gd name="connsiteX1" fmla="*/ 71438 w 142875"/>
                <a:gd name="connsiteY1" fmla="*/ 142875 h 142875"/>
                <a:gd name="connsiteX2" fmla="*/ 0 w 142875"/>
                <a:gd name="connsiteY2" fmla="*/ 71437 h 142875"/>
                <a:gd name="connsiteX3" fmla="*/ 71438 w 142875"/>
                <a:gd name="connsiteY3" fmla="*/ 0 h 142875"/>
                <a:gd name="connsiteX4" fmla="*/ 142875 w 142875"/>
                <a:gd name="connsiteY4" fmla="*/ 71437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7"/>
                  </a:moveTo>
                  <a:cubicBezTo>
                    <a:pt x="142875" y="110891"/>
                    <a:pt x="110892" y="142875"/>
                    <a:pt x="71438" y="142875"/>
                  </a:cubicBezTo>
                  <a:cubicBezTo>
                    <a:pt x="31984" y="142875"/>
                    <a:pt x="0" y="110891"/>
                    <a:pt x="0" y="71437"/>
                  </a:cubicBezTo>
                  <a:cubicBezTo>
                    <a:pt x="0" y="31983"/>
                    <a:pt x="31984" y="0"/>
                    <a:pt x="71438" y="0"/>
                  </a:cubicBezTo>
                  <a:cubicBezTo>
                    <a:pt x="110892" y="0"/>
                    <a:pt x="142875" y="31983"/>
                    <a:pt x="142875" y="71437"/>
                  </a:cubicBezTo>
                  <a:close/>
                </a:path>
              </a:pathLst>
            </a:custGeom>
            <a:grpFill/>
            <a:ln w="9525" cap="flat">
              <a:noFill/>
              <a:prstDash val="solid"/>
              <a:miter/>
            </a:ln>
          </p:spPr>
          <p:txBody>
            <a:bodyPr rtlCol="0" anchor="ctr"/>
            <a:lstStyle/>
            <a:p>
              <a:endParaRPr lang="en-GB">
                <a:cs typeface="+mn-ea"/>
                <a:sym typeface="+mn-lt"/>
              </a:endParaRPr>
            </a:p>
          </p:txBody>
        </p:sp>
        <p:sp>
          <p:nvSpPr>
            <p:cNvPr id="20" name="Freeform: Shape 24">
              <a:extLst>
                <a:ext uri="{FF2B5EF4-FFF2-40B4-BE49-F238E27FC236}">
                  <a16:creationId xmlns:a16="http://schemas.microsoft.com/office/drawing/2014/main" id="{C8E95841-8522-488E-9BC9-B91D6DA28134}"/>
                </a:ext>
              </a:extLst>
            </p:cNvPr>
            <p:cNvSpPr/>
            <p:nvPr/>
          </p:nvSpPr>
          <p:spPr>
            <a:xfrm>
              <a:off x="611318" y="4713192"/>
              <a:ext cx="47276" cy="47276"/>
            </a:xfrm>
            <a:custGeom>
              <a:avLst/>
              <a:gdLst>
                <a:gd name="connsiteX0" fmla="*/ 64770 w 57150"/>
                <a:gd name="connsiteY0" fmla="*/ 32385 h 57150"/>
                <a:gd name="connsiteX1" fmla="*/ 32385 w 57150"/>
                <a:gd name="connsiteY1" fmla="*/ 64770 h 57150"/>
                <a:gd name="connsiteX2" fmla="*/ 0 w 57150"/>
                <a:gd name="connsiteY2" fmla="*/ 32385 h 57150"/>
                <a:gd name="connsiteX3" fmla="*/ 32385 w 57150"/>
                <a:gd name="connsiteY3" fmla="*/ 0 h 57150"/>
                <a:gd name="connsiteX4" fmla="*/ 64770 w 57150"/>
                <a:gd name="connsiteY4" fmla="*/ 32385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4770" y="32385"/>
                  </a:moveTo>
                  <a:cubicBezTo>
                    <a:pt x="64770" y="50271"/>
                    <a:pt x="50271" y="64770"/>
                    <a:pt x="32385" y="64770"/>
                  </a:cubicBezTo>
                  <a:cubicBezTo>
                    <a:pt x="14499" y="64770"/>
                    <a:pt x="0" y="50271"/>
                    <a:pt x="0" y="32385"/>
                  </a:cubicBezTo>
                  <a:cubicBezTo>
                    <a:pt x="0" y="14499"/>
                    <a:pt x="14499" y="0"/>
                    <a:pt x="32385" y="0"/>
                  </a:cubicBezTo>
                  <a:cubicBezTo>
                    <a:pt x="50271" y="0"/>
                    <a:pt x="64770" y="14499"/>
                    <a:pt x="64770" y="32385"/>
                  </a:cubicBezTo>
                  <a:close/>
                </a:path>
              </a:pathLst>
            </a:custGeom>
            <a:grpFill/>
            <a:ln w="9525" cap="flat">
              <a:noFill/>
              <a:prstDash val="solid"/>
              <a:miter/>
            </a:ln>
          </p:spPr>
          <p:txBody>
            <a:bodyPr rtlCol="0" anchor="ctr"/>
            <a:lstStyle/>
            <a:p>
              <a:endParaRPr lang="en-GB">
                <a:cs typeface="+mn-ea"/>
                <a:sym typeface="+mn-lt"/>
              </a:endParaRPr>
            </a:p>
          </p:txBody>
        </p:sp>
      </p:grpSp>
      <p:sp>
        <p:nvSpPr>
          <p:cNvPr id="21" name="Freeform: Shape 2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E047EC50-D707-4DFB-AF82-9D99970497F5}"/>
              </a:ext>
            </a:extLst>
          </p:cNvPr>
          <p:cNvSpPr/>
          <p:nvPr/>
        </p:nvSpPr>
        <p:spPr>
          <a:xfrm>
            <a:off x="4363346" y="5983151"/>
            <a:ext cx="222071" cy="222071"/>
          </a:xfrm>
          <a:custGeom>
            <a:avLst/>
            <a:gdLst>
              <a:gd name="connsiteX0" fmla="*/ 163830 w 161925"/>
              <a:gd name="connsiteY0" fmla="*/ 81915 h 161925"/>
              <a:gd name="connsiteX1" fmla="*/ 81915 w 161925"/>
              <a:gd name="connsiteY1" fmla="*/ 163830 h 161925"/>
              <a:gd name="connsiteX2" fmla="*/ 0 w 161925"/>
              <a:gd name="connsiteY2" fmla="*/ 81915 h 161925"/>
              <a:gd name="connsiteX3" fmla="*/ 81915 w 161925"/>
              <a:gd name="connsiteY3" fmla="*/ 0 h 161925"/>
              <a:gd name="connsiteX4" fmla="*/ 163830 w 161925"/>
              <a:gd name="connsiteY4" fmla="*/ 8191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63830" y="81915"/>
                </a:moveTo>
                <a:cubicBezTo>
                  <a:pt x="163830" y="127155"/>
                  <a:pt x="127155" y="163830"/>
                  <a:pt x="81915" y="163830"/>
                </a:cubicBezTo>
                <a:cubicBezTo>
                  <a:pt x="36675" y="163830"/>
                  <a:pt x="0" y="127155"/>
                  <a:pt x="0" y="81915"/>
                </a:cubicBezTo>
                <a:cubicBezTo>
                  <a:pt x="0" y="36675"/>
                  <a:pt x="36675" y="0"/>
                  <a:pt x="81915" y="0"/>
                </a:cubicBezTo>
                <a:cubicBezTo>
                  <a:pt x="127155" y="0"/>
                  <a:pt x="163830" y="36675"/>
                  <a:pt x="163830" y="81915"/>
                </a:cubicBezTo>
                <a:close/>
              </a:path>
            </a:pathLst>
          </a:custGeom>
          <a:solidFill>
            <a:schemeClr val="accent1"/>
          </a:solidFill>
          <a:ln w="9525" cap="flat">
            <a:noFill/>
            <a:prstDash val="solid"/>
            <a:miter/>
          </a:ln>
        </p:spPr>
        <p:txBody>
          <a:bodyPr rtlCol="0" anchor="ctr"/>
          <a:lstStyle/>
          <a:p>
            <a:endParaRPr lang="en-GB">
              <a:solidFill>
                <a:schemeClr val="tx2"/>
              </a:solidFill>
              <a:cs typeface="+mn-ea"/>
              <a:sym typeface="+mn-lt"/>
            </a:endParaRPr>
          </a:p>
        </p:txBody>
      </p:sp>
      <p:grpSp>
        <p:nvGrpSpPr>
          <p:cNvPr id="23" name="Group 28"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5A6432AF-F7CF-45E4-958D-D057D46EC95B}"/>
              </a:ext>
            </a:extLst>
          </p:cNvPr>
          <p:cNvGrpSpPr/>
          <p:nvPr/>
        </p:nvGrpSpPr>
        <p:grpSpPr>
          <a:xfrm>
            <a:off x="10568473" y="2411352"/>
            <a:ext cx="891692" cy="365187"/>
            <a:chOff x="1504335" y="5076825"/>
            <a:chExt cx="790447" cy="323722"/>
          </a:xfrm>
        </p:grpSpPr>
        <p:grpSp>
          <p:nvGrpSpPr>
            <p:cNvPr id="24" name="Group 29">
              <a:extLst>
                <a:ext uri="{FF2B5EF4-FFF2-40B4-BE49-F238E27FC236}">
                  <a16:creationId xmlns:a16="http://schemas.microsoft.com/office/drawing/2014/main" id="{D59B12C1-C472-42DA-BA85-E64CBDC284C2}"/>
                </a:ext>
              </a:extLst>
            </p:cNvPr>
            <p:cNvGrpSpPr/>
            <p:nvPr/>
          </p:nvGrpSpPr>
          <p:grpSpPr>
            <a:xfrm>
              <a:off x="1504335" y="5076825"/>
              <a:ext cx="323722" cy="323722"/>
              <a:chOff x="1504335" y="4999703"/>
              <a:chExt cx="400844" cy="400844"/>
            </a:xfrm>
          </p:grpSpPr>
          <p:sp>
            <p:nvSpPr>
              <p:cNvPr id="28" name="Oval 33">
                <a:extLst>
                  <a:ext uri="{FF2B5EF4-FFF2-40B4-BE49-F238E27FC236}">
                    <a16:creationId xmlns:a16="http://schemas.microsoft.com/office/drawing/2014/main" id="{17C9CB9E-9099-41DC-87AE-482AAE7B99C1}"/>
                  </a:ext>
                </a:extLst>
              </p:cNvPr>
              <p:cNvSpPr/>
              <p:nvPr/>
            </p:nvSpPr>
            <p:spPr>
              <a:xfrm>
                <a:off x="1504335" y="4999703"/>
                <a:ext cx="400844" cy="400844"/>
              </a:xfrm>
              <a:prstGeom prst="ellipse">
                <a:avLst/>
              </a:prstGeom>
              <a:solidFill>
                <a:schemeClr val="bg1">
                  <a:alpha val="1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9" name="Freeform 25">
                <a:extLst>
                  <a:ext uri="{FF2B5EF4-FFF2-40B4-BE49-F238E27FC236}">
                    <a16:creationId xmlns:a16="http://schemas.microsoft.com/office/drawing/2014/main" id="{AB45BF79-74B0-4ED0-9EBE-C905B35BBCFE}"/>
                  </a:ext>
                </a:extLst>
              </p:cNvPr>
              <p:cNvSpPr>
                <a:spLocks noChangeArrowheads="1"/>
              </p:cNvSpPr>
              <p:nvPr/>
            </p:nvSpPr>
            <p:spPr bwMode="auto">
              <a:xfrm>
                <a:off x="1651403" y="5131390"/>
                <a:ext cx="82147" cy="137470"/>
              </a:xfrm>
              <a:custGeom>
                <a:avLst/>
                <a:gdLst>
                  <a:gd name="T0" fmla="*/ 54056 w 177"/>
                  <a:gd name="T1" fmla="*/ 3985 h 294"/>
                  <a:gd name="T2" fmla="*/ 54056 w 177"/>
                  <a:gd name="T3" fmla="*/ 3985 h 294"/>
                  <a:gd name="T4" fmla="*/ 3516 w 177"/>
                  <a:gd name="T5" fmla="*/ 55347 h 294"/>
                  <a:gd name="T6" fmla="*/ 0 w 177"/>
                  <a:gd name="T7" fmla="*/ 62874 h 294"/>
                  <a:gd name="T8" fmla="*/ 3516 w 177"/>
                  <a:gd name="T9" fmla="*/ 74828 h 294"/>
                  <a:gd name="T10" fmla="*/ 54056 w 177"/>
                  <a:gd name="T11" fmla="*/ 125747 h 294"/>
                  <a:gd name="T12" fmla="*/ 73393 w 177"/>
                  <a:gd name="T13" fmla="*/ 125747 h 294"/>
                  <a:gd name="T14" fmla="*/ 73393 w 177"/>
                  <a:gd name="T15" fmla="*/ 106265 h 294"/>
                  <a:gd name="T16" fmla="*/ 30764 w 177"/>
                  <a:gd name="T17" fmla="*/ 62874 h 294"/>
                  <a:gd name="T18" fmla="*/ 73393 w 177"/>
                  <a:gd name="T19" fmla="*/ 19482 h 294"/>
                  <a:gd name="T20" fmla="*/ 73393 w 177"/>
                  <a:gd name="T21" fmla="*/ 3985 h 294"/>
                  <a:gd name="T22" fmla="*/ 54056 w 177"/>
                  <a:gd name="T23" fmla="*/ 3985 h 2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7" h="294">
                    <a:moveTo>
                      <a:pt x="123" y="9"/>
                    </a:moveTo>
                    <a:lnTo>
                      <a:pt x="123" y="9"/>
                    </a:lnTo>
                    <a:cubicBezTo>
                      <a:pt x="114" y="18"/>
                      <a:pt x="8" y="125"/>
                      <a:pt x="8" y="125"/>
                    </a:cubicBezTo>
                    <a:cubicBezTo>
                      <a:pt x="8" y="134"/>
                      <a:pt x="0" y="142"/>
                      <a:pt x="0" y="142"/>
                    </a:cubicBezTo>
                    <a:cubicBezTo>
                      <a:pt x="0" y="151"/>
                      <a:pt x="8" y="160"/>
                      <a:pt x="8" y="169"/>
                    </a:cubicBezTo>
                    <a:cubicBezTo>
                      <a:pt x="8" y="169"/>
                      <a:pt x="114" y="275"/>
                      <a:pt x="123" y="284"/>
                    </a:cubicBezTo>
                    <a:cubicBezTo>
                      <a:pt x="132" y="293"/>
                      <a:pt x="150" y="293"/>
                      <a:pt x="167" y="284"/>
                    </a:cubicBezTo>
                    <a:cubicBezTo>
                      <a:pt x="176" y="275"/>
                      <a:pt x="176" y="257"/>
                      <a:pt x="167" y="240"/>
                    </a:cubicBezTo>
                    <a:cubicBezTo>
                      <a:pt x="70" y="142"/>
                      <a:pt x="70" y="142"/>
                      <a:pt x="70" y="142"/>
                    </a:cubicBezTo>
                    <a:cubicBezTo>
                      <a:pt x="167" y="44"/>
                      <a:pt x="167" y="44"/>
                      <a:pt x="167" y="44"/>
                    </a:cubicBezTo>
                    <a:cubicBezTo>
                      <a:pt x="176" y="36"/>
                      <a:pt x="176" y="18"/>
                      <a:pt x="167" y="9"/>
                    </a:cubicBezTo>
                    <a:cubicBezTo>
                      <a:pt x="150" y="0"/>
                      <a:pt x="132" y="0"/>
                      <a:pt x="123" y="9"/>
                    </a:cubicBezTo>
                  </a:path>
                </a:pathLst>
              </a:custGeom>
              <a:solidFill>
                <a:schemeClr val="bg1"/>
              </a:solidFill>
              <a:ln>
                <a:noFill/>
              </a:ln>
              <a:effectLst/>
            </p:spPr>
            <p:txBody>
              <a:bodyPr wrap="none" lIns="34291" tIns="17145" rIns="34291" bIns="17145" anchor="ctr"/>
              <a:lstStyle/>
              <a:p>
                <a:endParaRPr lang="en-US" dirty="0">
                  <a:cs typeface="+mn-ea"/>
                  <a:sym typeface="+mn-lt"/>
                </a:endParaRPr>
              </a:p>
            </p:txBody>
          </p:sp>
        </p:grpSp>
        <p:grpSp>
          <p:nvGrpSpPr>
            <p:cNvPr id="25" name="Group 30">
              <a:extLst>
                <a:ext uri="{FF2B5EF4-FFF2-40B4-BE49-F238E27FC236}">
                  <a16:creationId xmlns:a16="http://schemas.microsoft.com/office/drawing/2014/main" id="{8DC71EDE-AD4D-4F52-8BE8-B0AF29BDC3F2}"/>
                </a:ext>
              </a:extLst>
            </p:cNvPr>
            <p:cNvGrpSpPr/>
            <p:nvPr/>
          </p:nvGrpSpPr>
          <p:grpSpPr>
            <a:xfrm>
              <a:off x="1971060" y="5076825"/>
              <a:ext cx="323722" cy="323722"/>
              <a:chOff x="1971060" y="4999703"/>
              <a:chExt cx="400844" cy="400844"/>
            </a:xfrm>
          </p:grpSpPr>
          <p:sp>
            <p:nvSpPr>
              <p:cNvPr id="26" name="Oval 31">
                <a:extLst>
                  <a:ext uri="{FF2B5EF4-FFF2-40B4-BE49-F238E27FC236}">
                    <a16:creationId xmlns:a16="http://schemas.microsoft.com/office/drawing/2014/main" id="{4A9AEF0D-2A64-4CFF-AF75-97EC7738F314}"/>
                  </a:ext>
                </a:extLst>
              </p:cNvPr>
              <p:cNvSpPr/>
              <p:nvPr/>
            </p:nvSpPr>
            <p:spPr>
              <a:xfrm flipH="1">
                <a:off x="1971060" y="4999703"/>
                <a:ext cx="400844" cy="400844"/>
              </a:xfrm>
              <a:prstGeom prst="ellipse">
                <a:avLst/>
              </a:prstGeom>
              <a:solidFill>
                <a:schemeClr val="bg1"/>
              </a:solidFill>
              <a:ln w="15875">
                <a:noFill/>
              </a:ln>
              <a:effectLst>
                <a:outerShdw blurRad="342900" dist="38100" dir="5400000" algn="t" rotWithShape="0">
                  <a:schemeClr val="dk1">
                    <a:lumMod val="10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7" name="Freeform 25">
                <a:extLst>
                  <a:ext uri="{FF2B5EF4-FFF2-40B4-BE49-F238E27FC236}">
                    <a16:creationId xmlns:a16="http://schemas.microsoft.com/office/drawing/2014/main" id="{97B22DC0-EEAD-4783-9F04-9AEC2770039E}"/>
                  </a:ext>
                </a:extLst>
              </p:cNvPr>
              <p:cNvSpPr>
                <a:spLocks noChangeArrowheads="1"/>
              </p:cNvSpPr>
              <p:nvPr/>
            </p:nvSpPr>
            <p:spPr bwMode="auto">
              <a:xfrm flipH="1">
                <a:off x="2142689" y="5131390"/>
                <a:ext cx="82147" cy="137470"/>
              </a:xfrm>
              <a:custGeom>
                <a:avLst/>
                <a:gdLst>
                  <a:gd name="T0" fmla="*/ 54056 w 177"/>
                  <a:gd name="T1" fmla="*/ 3985 h 294"/>
                  <a:gd name="T2" fmla="*/ 54056 w 177"/>
                  <a:gd name="T3" fmla="*/ 3985 h 294"/>
                  <a:gd name="T4" fmla="*/ 3516 w 177"/>
                  <a:gd name="T5" fmla="*/ 55347 h 294"/>
                  <a:gd name="T6" fmla="*/ 0 w 177"/>
                  <a:gd name="T7" fmla="*/ 62874 h 294"/>
                  <a:gd name="T8" fmla="*/ 3516 w 177"/>
                  <a:gd name="T9" fmla="*/ 74828 h 294"/>
                  <a:gd name="T10" fmla="*/ 54056 w 177"/>
                  <a:gd name="T11" fmla="*/ 125747 h 294"/>
                  <a:gd name="T12" fmla="*/ 73393 w 177"/>
                  <a:gd name="T13" fmla="*/ 125747 h 294"/>
                  <a:gd name="T14" fmla="*/ 73393 w 177"/>
                  <a:gd name="T15" fmla="*/ 106265 h 294"/>
                  <a:gd name="T16" fmla="*/ 30764 w 177"/>
                  <a:gd name="T17" fmla="*/ 62874 h 294"/>
                  <a:gd name="T18" fmla="*/ 73393 w 177"/>
                  <a:gd name="T19" fmla="*/ 19482 h 294"/>
                  <a:gd name="T20" fmla="*/ 73393 w 177"/>
                  <a:gd name="T21" fmla="*/ 3985 h 294"/>
                  <a:gd name="T22" fmla="*/ 54056 w 177"/>
                  <a:gd name="T23" fmla="*/ 3985 h 2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7" h="294">
                    <a:moveTo>
                      <a:pt x="123" y="9"/>
                    </a:moveTo>
                    <a:lnTo>
                      <a:pt x="123" y="9"/>
                    </a:lnTo>
                    <a:cubicBezTo>
                      <a:pt x="114" y="18"/>
                      <a:pt x="8" y="125"/>
                      <a:pt x="8" y="125"/>
                    </a:cubicBezTo>
                    <a:cubicBezTo>
                      <a:pt x="8" y="134"/>
                      <a:pt x="0" y="142"/>
                      <a:pt x="0" y="142"/>
                    </a:cubicBezTo>
                    <a:cubicBezTo>
                      <a:pt x="0" y="151"/>
                      <a:pt x="8" y="160"/>
                      <a:pt x="8" y="169"/>
                    </a:cubicBezTo>
                    <a:cubicBezTo>
                      <a:pt x="8" y="169"/>
                      <a:pt x="114" y="275"/>
                      <a:pt x="123" y="284"/>
                    </a:cubicBezTo>
                    <a:cubicBezTo>
                      <a:pt x="132" y="293"/>
                      <a:pt x="150" y="293"/>
                      <a:pt x="167" y="284"/>
                    </a:cubicBezTo>
                    <a:cubicBezTo>
                      <a:pt x="176" y="275"/>
                      <a:pt x="176" y="257"/>
                      <a:pt x="167" y="240"/>
                    </a:cubicBezTo>
                    <a:cubicBezTo>
                      <a:pt x="70" y="142"/>
                      <a:pt x="70" y="142"/>
                      <a:pt x="70" y="142"/>
                    </a:cubicBezTo>
                    <a:cubicBezTo>
                      <a:pt x="167" y="44"/>
                      <a:pt x="167" y="44"/>
                      <a:pt x="167" y="44"/>
                    </a:cubicBezTo>
                    <a:cubicBezTo>
                      <a:pt x="176" y="36"/>
                      <a:pt x="176" y="18"/>
                      <a:pt x="167" y="9"/>
                    </a:cubicBezTo>
                    <a:cubicBezTo>
                      <a:pt x="150" y="0"/>
                      <a:pt x="132" y="0"/>
                      <a:pt x="123" y="9"/>
                    </a:cubicBezTo>
                  </a:path>
                </a:pathLst>
              </a:custGeom>
              <a:solidFill>
                <a:schemeClr val="accent3"/>
              </a:solidFill>
              <a:ln>
                <a:noFill/>
              </a:ln>
              <a:effectLst/>
            </p:spPr>
            <p:txBody>
              <a:bodyPr wrap="none" lIns="34291" tIns="17145" rIns="34291" bIns="17145" anchor="ctr"/>
              <a:lstStyle/>
              <a:p>
                <a:endParaRPr lang="en-US" dirty="0">
                  <a:cs typeface="+mn-ea"/>
                  <a:sym typeface="+mn-lt"/>
                </a:endParaRPr>
              </a:p>
            </p:txBody>
          </p:sp>
        </p:grpSp>
      </p:grpSp>
      <p:sp>
        <p:nvSpPr>
          <p:cNvPr id="30" name="Rectangle 37"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2E2F12F8-E9DF-404E-ADC5-5F906E86530A}"/>
              </a:ext>
            </a:extLst>
          </p:cNvPr>
          <p:cNvSpPr/>
          <p:nvPr/>
        </p:nvSpPr>
        <p:spPr>
          <a:xfrm>
            <a:off x="1162396" y="1607258"/>
            <a:ext cx="4105322" cy="768415"/>
          </a:xfrm>
          <a:prstGeom prst="rect">
            <a:avLst/>
          </a:prstGeom>
        </p:spPr>
        <p:txBody>
          <a:bodyPr wrap="square">
            <a:spAutoFit/>
          </a:bodyPr>
          <a:lstStyle/>
          <a:p>
            <a:pPr>
              <a:lnSpc>
                <a:spcPct val="120000"/>
              </a:lnSpc>
            </a:pPr>
            <a:r>
              <a:rPr lang="en-US" sz="4000" b="1" dirty="0">
                <a:solidFill>
                  <a:schemeClr val="accent1">
                    <a:lumMod val="50000"/>
                  </a:schemeClr>
                </a:solidFill>
                <a:cs typeface="+mn-ea"/>
                <a:sym typeface="+mn-lt"/>
              </a:rPr>
              <a:t>Project Details</a:t>
            </a:r>
          </a:p>
        </p:txBody>
      </p:sp>
      <p:sp>
        <p:nvSpPr>
          <p:cNvPr id="31" name="Rectangle 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7531643-3B86-41BE-A272-2EDE487DCB08}"/>
              </a:ext>
            </a:extLst>
          </p:cNvPr>
          <p:cNvSpPr/>
          <p:nvPr/>
        </p:nvSpPr>
        <p:spPr>
          <a:xfrm>
            <a:off x="1406907" y="2582249"/>
            <a:ext cx="3616301" cy="1171731"/>
          </a:xfrm>
          <a:prstGeom prst="rect">
            <a:avLst/>
          </a:prstGeom>
        </p:spPr>
        <p:txBody>
          <a:bodyPr wrap="square">
            <a:spAutoFit/>
          </a:bodyPr>
          <a:lstStyle/>
          <a:p>
            <a:pPr>
              <a:lnSpc>
                <a:spcPct val="150000"/>
              </a:lnSpc>
            </a:pPr>
            <a:r>
              <a:rPr lang="en-US" sz="1200" dirty="0">
                <a:cs typeface="+mn-ea"/>
                <a:sym typeface="+mn-lt"/>
              </a:rPr>
              <a:t>Hey, hey, hey! It's Fat </a:t>
            </a:r>
            <a:r>
              <a:rPr lang="en-US" sz="1200" dirty="0" err="1">
                <a:cs typeface="+mn-ea"/>
                <a:sym typeface="+mn-lt"/>
              </a:rPr>
              <a:t>Heijialuo</a:t>
            </a:r>
            <a:r>
              <a:rPr lang="en-US" sz="1200" dirty="0">
                <a:cs typeface="+mn-ea"/>
                <a:sym typeface="+mn-lt"/>
              </a:rPr>
              <a:t>! Now I'm </a:t>
            </a:r>
            <a:r>
              <a:rPr lang="en-US" sz="1200" dirty="0" err="1">
                <a:cs typeface="+mn-ea"/>
                <a:sym typeface="+mn-lt"/>
              </a:rPr>
              <a:t>gonna</a:t>
            </a:r>
            <a:r>
              <a:rPr lang="en-US" sz="1200" dirty="0">
                <a:cs typeface="+mn-ea"/>
                <a:sym typeface="+mn-lt"/>
              </a:rPr>
              <a:t> sing a song for you, and this is </a:t>
            </a:r>
            <a:r>
              <a:rPr lang="en-US" sz="1200" dirty="0" err="1">
                <a:cs typeface="+mn-ea"/>
                <a:sym typeface="+mn-lt"/>
              </a:rPr>
              <a:t>gonna</a:t>
            </a:r>
            <a:r>
              <a:rPr lang="en-US" sz="1200" dirty="0">
                <a:cs typeface="+mn-ea"/>
                <a:sym typeface="+mn-lt"/>
              </a:rPr>
              <a:t> show you a thing or two. You'll have some fun now With me and the gang, learning from each other While we do our thing.</a:t>
            </a:r>
          </a:p>
        </p:txBody>
      </p:sp>
      <p:sp>
        <p:nvSpPr>
          <p:cNvPr id="33" name="Freeform 15"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1F57BC74-0955-43EE-ABFD-344B000799C7}"/>
              </a:ext>
            </a:extLst>
          </p:cNvPr>
          <p:cNvSpPr/>
          <p:nvPr/>
        </p:nvSpPr>
        <p:spPr>
          <a:xfrm>
            <a:off x="1529395" y="4248389"/>
            <a:ext cx="176375" cy="176375"/>
          </a:xfrm>
          <a:custGeom>
            <a:avLst/>
            <a:gdLst/>
            <a:ahLst/>
            <a:cxnLst/>
            <a:rect l="l" t="t" r="r" b="b"/>
            <a:pathLst>
              <a:path w="195943" h="195943">
                <a:moveTo>
                  <a:pt x="144151" y="57533"/>
                </a:moveTo>
                <a:cubicBezTo>
                  <a:pt x="141940" y="57533"/>
                  <a:pt x="140026" y="58340"/>
                  <a:pt x="138410" y="59956"/>
                </a:cubicBezTo>
                <a:lnTo>
                  <a:pt x="86363" y="111876"/>
                </a:lnTo>
                <a:lnTo>
                  <a:pt x="57533" y="83046"/>
                </a:lnTo>
                <a:cubicBezTo>
                  <a:pt x="55917" y="81430"/>
                  <a:pt x="54003" y="80622"/>
                  <a:pt x="51792" y="80622"/>
                </a:cubicBezTo>
                <a:cubicBezTo>
                  <a:pt x="49581" y="80622"/>
                  <a:pt x="47668" y="81430"/>
                  <a:pt x="46052" y="83046"/>
                </a:cubicBezTo>
                <a:lnTo>
                  <a:pt x="34443" y="94527"/>
                </a:lnTo>
                <a:cubicBezTo>
                  <a:pt x="32912" y="96058"/>
                  <a:pt x="32147" y="98014"/>
                  <a:pt x="32147" y="100395"/>
                </a:cubicBezTo>
                <a:cubicBezTo>
                  <a:pt x="32147" y="102691"/>
                  <a:pt x="32912" y="104605"/>
                  <a:pt x="34443" y="106136"/>
                </a:cubicBezTo>
                <a:lnTo>
                  <a:pt x="80622" y="152315"/>
                </a:lnTo>
                <a:cubicBezTo>
                  <a:pt x="82238" y="153931"/>
                  <a:pt x="84152" y="154739"/>
                  <a:pt x="86363" y="154739"/>
                </a:cubicBezTo>
                <a:cubicBezTo>
                  <a:pt x="88659" y="154739"/>
                  <a:pt x="90615" y="153931"/>
                  <a:pt x="92231" y="152315"/>
                </a:cubicBezTo>
                <a:lnTo>
                  <a:pt x="161500" y="83046"/>
                </a:lnTo>
                <a:cubicBezTo>
                  <a:pt x="163031" y="81515"/>
                  <a:pt x="163796" y="79602"/>
                  <a:pt x="163796" y="77305"/>
                </a:cubicBezTo>
                <a:cubicBezTo>
                  <a:pt x="163796" y="74924"/>
                  <a:pt x="163031" y="72968"/>
                  <a:pt x="161500" y="71437"/>
                </a:cubicBezTo>
                <a:lnTo>
                  <a:pt x="149891" y="59956"/>
                </a:lnTo>
                <a:cubicBezTo>
                  <a:pt x="148275" y="58340"/>
                  <a:pt x="146362" y="57533"/>
                  <a:pt x="144151" y="57533"/>
                </a:cubicBezTo>
                <a:close/>
                <a:moveTo>
                  <a:pt x="97972" y="0"/>
                </a:moveTo>
                <a:cubicBezTo>
                  <a:pt x="115746" y="0"/>
                  <a:pt x="132138" y="4380"/>
                  <a:pt x="147149" y="13139"/>
                </a:cubicBezTo>
                <a:cubicBezTo>
                  <a:pt x="162159" y="21899"/>
                  <a:pt x="174044" y="33784"/>
                  <a:pt x="182804" y="48794"/>
                </a:cubicBezTo>
                <a:cubicBezTo>
                  <a:pt x="191563" y="63805"/>
                  <a:pt x="195943" y="80197"/>
                  <a:pt x="195943" y="97971"/>
                </a:cubicBezTo>
                <a:cubicBezTo>
                  <a:pt x="195943" y="115746"/>
                  <a:pt x="191563" y="132138"/>
                  <a:pt x="182804" y="147148"/>
                </a:cubicBezTo>
                <a:cubicBezTo>
                  <a:pt x="174044" y="162159"/>
                  <a:pt x="162159" y="174044"/>
                  <a:pt x="147149" y="182803"/>
                </a:cubicBezTo>
                <a:cubicBezTo>
                  <a:pt x="132138" y="191563"/>
                  <a:pt x="115746" y="195943"/>
                  <a:pt x="97972" y="195943"/>
                </a:cubicBezTo>
                <a:cubicBezTo>
                  <a:pt x="80197" y="195943"/>
                  <a:pt x="63805" y="191563"/>
                  <a:pt x="48794" y="182803"/>
                </a:cubicBezTo>
                <a:cubicBezTo>
                  <a:pt x="33784" y="174044"/>
                  <a:pt x="21899" y="162159"/>
                  <a:pt x="13140" y="147148"/>
                </a:cubicBezTo>
                <a:cubicBezTo>
                  <a:pt x="4380" y="132138"/>
                  <a:pt x="0" y="115746"/>
                  <a:pt x="0" y="97971"/>
                </a:cubicBezTo>
                <a:cubicBezTo>
                  <a:pt x="0" y="80197"/>
                  <a:pt x="4380" y="63805"/>
                  <a:pt x="13140" y="48794"/>
                </a:cubicBezTo>
                <a:cubicBezTo>
                  <a:pt x="21899" y="33784"/>
                  <a:pt x="33784" y="21899"/>
                  <a:pt x="48794" y="13139"/>
                </a:cubicBezTo>
                <a:cubicBezTo>
                  <a:pt x="63805" y="4380"/>
                  <a:pt x="80197" y="0"/>
                  <a:pt x="97972"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sz="2000">
              <a:solidFill>
                <a:schemeClr val="tx2"/>
              </a:solidFill>
              <a:cs typeface="+mn-ea"/>
              <a:sym typeface="+mn-lt"/>
            </a:endParaRPr>
          </a:p>
        </p:txBody>
      </p:sp>
      <p:sp>
        <p:nvSpPr>
          <p:cNvPr id="34" name="Rectangle 16"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3E0ADCD1-833D-42D4-BA07-FE73A87D96F4}"/>
              </a:ext>
            </a:extLst>
          </p:cNvPr>
          <p:cNvSpPr/>
          <p:nvPr/>
        </p:nvSpPr>
        <p:spPr>
          <a:xfrm>
            <a:off x="1927274" y="4059577"/>
            <a:ext cx="3244747" cy="548548"/>
          </a:xfrm>
          <a:prstGeom prst="rect">
            <a:avLst/>
          </a:prstGeom>
        </p:spPr>
        <p:txBody>
          <a:bodyPr wrap="square">
            <a:spAutoFit/>
          </a:bodyPr>
          <a:lstStyle/>
          <a:p>
            <a:pPr>
              <a:lnSpc>
                <a:spcPct val="150000"/>
              </a:lnSpc>
            </a:pPr>
            <a:r>
              <a:rPr lang="en-US" sz="1050" dirty="0">
                <a:cs typeface="+mn-ea"/>
                <a:sym typeface="+mn-lt"/>
              </a:rPr>
              <a:t>Distinctively </a:t>
            </a:r>
            <a:r>
              <a:rPr lang="en-US" sz="1050" dirty="0" err="1">
                <a:cs typeface="+mn-ea"/>
                <a:sym typeface="+mn-lt"/>
              </a:rPr>
              <a:t>productivate</a:t>
            </a:r>
            <a:r>
              <a:rPr lang="en-US" sz="1050" dirty="0">
                <a:cs typeface="+mn-ea"/>
                <a:sym typeface="+mn-lt"/>
              </a:rPr>
              <a:t> dynamic total linkage </a:t>
            </a:r>
            <a:r>
              <a:rPr lang="en-US" sz="1050" dirty="0" err="1">
                <a:cs typeface="+mn-ea"/>
                <a:sym typeface="+mn-lt"/>
              </a:rPr>
              <a:t>vis</a:t>
            </a:r>
            <a:r>
              <a:rPr lang="en-US" sz="1050" dirty="0">
                <a:cs typeface="+mn-ea"/>
                <a:sym typeface="+mn-lt"/>
              </a:rPr>
              <a:t>-a-</a:t>
            </a:r>
            <a:r>
              <a:rPr lang="en-US" sz="1050" dirty="0" err="1">
                <a:cs typeface="+mn-ea"/>
                <a:sym typeface="+mn-lt"/>
              </a:rPr>
              <a:t>vis</a:t>
            </a:r>
            <a:r>
              <a:rPr lang="en-US" sz="1050" dirty="0">
                <a:cs typeface="+mn-ea"/>
                <a:sym typeface="+mn-lt"/>
              </a:rPr>
              <a:t> competitive platforms. </a:t>
            </a:r>
          </a:p>
        </p:txBody>
      </p:sp>
      <p:sp>
        <p:nvSpPr>
          <p:cNvPr id="35" name="Freeform 17"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624B0AC-5903-4525-AEFE-2FD9E236EF82}"/>
              </a:ext>
            </a:extLst>
          </p:cNvPr>
          <p:cNvSpPr/>
          <p:nvPr/>
        </p:nvSpPr>
        <p:spPr>
          <a:xfrm>
            <a:off x="1529395" y="4867103"/>
            <a:ext cx="176375" cy="176375"/>
          </a:xfrm>
          <a:custGeom>
            <a:avLst/>
            <a:gdLst/>
            <a:ahLst/>
            <a:cxnLst/>
            <a:rect l="l" t="t" r="r" b="b"/>
            <a:pathLst>
              <a:path w="195943" h="195943">
                <a:moveTo>
                  <a:pt x="144151" y="57533"/>
                </a:moveTo>
                <a:cubicBezTo>
                  <a:pt x="141940" y="57533"/>
                  <a:pt x="140026" y="58340"/>
                  <a:pt x="138410" y="59956"/>
                </a:cubicBezTo>
                <a:lnTo>
                  <a:pt x="86363" y="111876"/>
                </a:lnTo>
                <a:lnTo>
                  <a:pt x="57533" y="83046"/>
                </a:lnTo>
                <a:cubicBezTo>
                  <a:pt x="55917" y="81430"/>
                  <a:pt x="54003" y="80622"/>
                  <a:pt x="51792" y="80622"/>
                </a:cubicBezTo>
                <a:cubicBezTo>
                  <a:pt x="49581" y="80622"/>
                  <a:pt x="47668" y="81430"/>
                  <a:pt x="46052" y="83046"/>
                </a:cubicBezTo>
                <a:lnTo>
                  <a:pt x="34443" y="94527"/>
                </a:lnTo>
                <a:cubicBezTo>
                  <a:pt x="32912" y="96058"/>
                  <a:pt x="32147" y="98014"/>
                  <a:pt x="32147" y="100395"/>
                </a:cubicBezTo>
                <a:cubicBezTo>
                  <a:pt x="32147" y="102691"/>
                  <a:pt x="32912" y="104605"/>
                  <a:pt x="34443" y="106136"/>
                </a:cubicBezTo>
                <a:lnTo>
                  <a:pt x="80622" y="152315"/>
                </a:lnTo>
                <a:cubicBezTo>
                  <a:pt x="82238" y="153931"/>
                  <a:pt x="84152" y="154739"/>
                  <a:pt x="86363" y="154739"/>
                </a:cubicBezTo>
                <a:cubicBezTo>
                  <a:pt x="88659" y="154739"/>
                  <a:pt x="90615" y="153931"/>
                  <a:pt x="92231" y="152315"/>
                </a:cubicBezTo>
                <a:lnTo>
                  <a:pt x="161500" y="83046"/>
                </a:lnTo>
                <a:cubicBezTo>
                  <a:pt x="163031" y="81515"/>
                  <a:pt x="163796" y="79602"/>
                  <a:pt x="163796" y="77305"/>
                </a:cubicBezTo>
                <a:cubicBezTo>
                  <a:pt x="163796" y="74924"/>
                  <a:pt x="163031" y="72968"/>
                  <a:pt x="161500" y="71437"/>
                </a:cubicBezTo>
                <a:lnTo>
                  <a:pt x="149891" y="59956"/>
                </a:lnTo>
                <a:cubicBezTo>
                  <a:pt x="148275" y="58340"/>
                  <a:pt x="146362" y="57533"/>
                  <a:pt x="144151" y="57533"/>
                </a:cubicBezTo>
                <a:close/>
                <a:moveTo>
                  <a:pt x="97972" y="0"/>
                </a:moveTo>
                <a:cubicBezTo>
                  <a:pt x="115746" y="0"/>
                  <a:pt x="132138" y="4380"/>
                  <a:pt x="147149" y="13139"/>
                </a:cubicBezTo>
                <a:cubicBezTo>
                  <a:pt x="162159" y="21899"/>
                  <a:pt x="174044" y="33784"/>
                  <a:pt x="182804" y="48794"/>
                </a:cubicBezTo>
                <a:cubicBezTo>
                  <a:pt x="191563" y="63805"/>
                  <a:pt x="195943" y="80197"/>
                  <a:pt x="195943" y="97971"/>
                </a:cubicBezTo>
                <a:cubicBezTo>
                  <a:pt x="195943" y="115746"/>
                  <a:pt x="191563" y="132138"/>
                  <a:pt x="182804" y="147148"/>
                </a:cubicBezTo>
                <a:cubicBezTo>
                  <a:pt x="174044" y="162159"/>
                  <a:pt x="162159" y="174044"/>
                  <a:pt x="147149" y="182803"/>
                </a:cubicBezTo>
                <a:cubicBezTo>
                  <a:pt x="132138" y="191563"/>
                  <a:pt x="115746" y="195943"/>
                  <a:pt x="97972" y="195943"/>
                </a:cubicBezTo>
                <a:cubicBezTo>
                  <a:pt x="80197" y="195943"/>
                  <a:pt x="63805" y="191563"/>
                  <a:pt x="48794" y="182803"/>
                </a:cubicBezTo>
                <a:cubicBezTo>
                  <a:pt x="33784" y="174044"/>
                  <a:pt x="21899" y="162159"/>
                  <a:pt x="13140" y="147148"/>
                </a:cubicBezTo>
                <a:cubicBezTo>
                  <a:pt x="4380" y="132138"/>
                  <a:pt x="0" y="115746"/>
                  <a:pt x="0" y="97971"/>
                </a:cubicBezTo>
                <a:cubicBezTo>
                  <a:pt x="0" y="80197"/>
                  <a:pt x="4380" y="63805"/>
                  <a:pt x="13140" y="48794"/>
                </a:cubicBezTo>
                <a:cubicBezTo>
                  <a:pt x="21899" y="33784"/>
                  <a:pt x="33784" y="21899"/>
                  <a:pt x="48794" y="13139"/>
                </a:cubicBezTo>
                <a:cubicBezTo>
                  <a:pt x="63805" y="4380"/>
                  <a:pt x="80197" y="0"/>
                  <a:pt x="97972" y="0"/>
                </a:cubicBezTo>
                <a:close/>
              </a:path>
            </a:pathLst>
          </a:custGeom>
          <a:solidFill>
            <a:schemeClr val="dk1">
              <a:lumMod val="10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sz="2000">
              <a:solidFill>
                <a:schemeClr val="tx2"/>
              </a:solidFill>
              <a:cs typeface="+mn-ea"/>
              <a:sym typeface="+mn-lt"/>
            </a:endParaRPr>
          </a:p>
        </p:txBody>
      </p:sp>
      <p:sp>
        <p:nvSpPr>
          <p:cNvPr id="36" name="Rectangle 18"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28369526-13E4-40A7-93A6-54FB6EB195F2}"/>
              </a:ext>
            </a:extLst>
          </p:cNvPr>
          <p:cNvSpPr/>
          <p:nvPr/>
        </p:nvSpPr>
        <p:spPr>
          <a:xfrm>
            <a:off x="1927274" y="4678291"/>
            <a:ext cx="3244747" cy="548548"/>
          </a:xfrm>
          <a:prstGeom prst="rect">
            <a:avLst/>
          </a:prstGeom>
        </p:spPr>
        <p:txBody>
          <a:bodyPr wrap="square">
            <a:spAutoFit/>
          </a:bodyPr>
          <a:lstStyle/>
          <a:p>
            <a:pPr>
              <a:lnSpc>
                <a:spcPct val="150000"/>
              </a:lnSpc>
            </a:pPr>
            <a:r>
              <a:rPr lang="en-US" sz="1050" dirty="0">
                <a:cs typeface="+mn-ea"/>
                <a:sym typeface="+mn-lt"/>
              </a:rPr>
              <a:t>Distinctively </a:t>
            </a:r>
            <a:r>
              <a:rPr lang="en-US" sz="1050" dirty="0" err="1">
                <a:cs typeface="+mn-ea"/>
                <a:sym typeface="+mn-lt"/>
              </a:rPr>
              <a:t>productivate</a:t>
            </a:r>
            <a:r>
              <a:rPr lang="en-US" sz="1050" dirty="0">
                <a:cs typeface="+mn-ea"/>
                <a:sym typeface="+mn-lt"/>
              </a:rPr>
              <a:t> dynamic total linkage </a:t>
            </a:r>
            <a:r>
              <a:rPr lang="en-US" sz="1050" dirty="0" err="1">
                <a:cs typeface="+mn-ea"/>
                <a:sym typeface="+mn-lt"/>
              </a:rPr>
              <a:t>vis</a:t>
            </a:r>
            <a:r>
              <a:rPr lang="en-US" sz="1050" dirty="0">
                <a:cs typeface="+mn-ea"/>
                <a:sym typeface="+mn-lt"/>
              </a:rPr>
              <a:t>-a-</a:t>
            </a:r>
            <a:r>
              <a:rPr lang="en-US" sz="1050" dirty="0" err="1">
                <a:cs typeface="+mn-ea"/>
                <a:sym typeface="+mn-lt"/>
              </a:rPr>
              <a:t>vis</a:t>
            </a:r>
            <a:r>
              <a:rPr lang="en-US" sz="1050" dirty="0">
                <a:cs typeface="+mn-ea"/>
                <a:sym typeface="+mn-lt"/>
              </a:rPr>
              <a:t> competitive platforms. </a:t>
            </a:r>
          </a:p>
        </p:txBody>
      </p:sp>
      <p:sp>
        <p:nvSpPr>
          <p:cNvPr id="37" name="Freeform 19"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326917D-BDF7-4C86-A25A-37A27344D622}"/>
              </a:ext>
            </a:extLst>
          </p:cNvPr>
          <p:cNvSpPr/>
          <p:nvPr/>
        </p:nvSpPr>
        <p:spPr>
          <a:xfrm>
            <a:off x="1517965" y="5485817"/>
            <a:ext cx="176375" cy="176375"/>
          </a:xfrm>
          <a:custGeom>
            <a:avLst/>
            <a:gdLst/>
            <a:ahLst/>
            <a:cxnLst/>
            <a:rect l="l" t="t" r="r" b="b"/>
            <a:pathLst>
              <a:path w="195943" h="195943">
                <a:moveTo>
                  <a:pt x="144151" y="57533"/>
                </a:moveTo>
                <a:cubicBezTo>
                  <a:pt x="141940" y="57533"/>
                  <a:pt x="140026" y="58340"/>
                  <a:pt x="138410" y="59956"/>
                </a:cubicBezTo>
                <a:lnTo>
                  <a:pt x="86363" y="111876"/>
                </a:lnTo>
                <a:lnTo>
                  <a:pt x="57533" y="83046"/>
                </a:lnTo>
                <a:cubicBezTo>
                  <a:pt x="55917" y="81430"/>
                  <a:pt x="54003" y="80622"/>
                  <a:pt x="51792" y="80622"/>
                </a:cubicBezTo>
                <a:cubicBezTo>
                  <a:pt x="49581" y="80622"/>
                  <a:pt x="47668" y="81430"/>
                  <a:pt x="46052" y="83046"/>
                </a:cubicBezTo>
                <a:lnTo>
                  <a:pt x="34443" y="94527"/>
                </a:lnTo>
                <a:cubicBezTo>
                  <a:pt x="32912" y="96058"/>
                  <a:pt x="32147" y="98014"/>
                  <a:pt x="32147" y="100395"/>
                </a:cubicBezTo>
                <a:cubicBezTo>
                  <a:pt x="32147" y="102691"/>
                  <a:pt x="32912" y="104605"/>
                  <a:pt x="34443" y="106136"/>
                </a:cubicBezTo>
                <a:lnTo>
                  <a:pt x="80622" y="152315"/>
                </a:lnTo>
                <a:cubicBezTo>
                  <a:pt x="82238" y="153931"/>
                  <a:pt x="84152" y="154739"/>
                  <a:pt x="86363" y="154739"/>
                </a:cubicBezTo>
                <a:cubicBezTo>
                  <a:pt x="88659" y="154739"/>
                  <a:pt x="90615" y="153931"/>
                  <a:pt x="92231" y="152315"/>
                </a:cubicBezTo>
                <a:lnTo>
                  <a:pt x="161500" y="83046"/>
                </a:lnTo>
                <a:cubicBezTo>
                  <a:pt x="163031" y="81515"/>
                  <a:pt x="163796" y="79602"/>
                  <a:pt x="163796" y="77305"/>
                </a:cubicBezTo>
                <a:cubicBezTo>
                  <a:pt x="163796" y="74924"/>
                  <a:pt x="163031" y="72968"/>
                  <a:pt x="161500" y="71437"/>
                </a:cubicBezTo>
                <a:lnTo>
                  <a:pt x="149891" y="59956"/>
                </a:lnTo>
                <a:cubicBezTo>
                  <a:pt x="148275" y="58340"/>
                  <a:pt x="146362" y="57533"/>
                  <a:pt x="144151" y="57533"/>
                </a:cubicBezTo>
                <a:close/>
                <a:moveTo>
                  <a:pt x="97972" y="0"/>
                </a:moveTo>
                <a:cubicBezTo>
                  <a:pt x="115746" y="0"/>
                  <a:pt x="132138" y="4380"/>
                  <a:pt x="147149" y="13139"/>
                </a:cubicBezTo>
                <a:cubicBezTo>
                  <a:pt x="162159" y="21899"/>
                  <a:pt x="174044" y="33784"/>
                  <a:pt x="182804" y="48794"/>
                </a:cubicBezTo>
                <a:cubicBezTo>
                  <a:pt x="191563" y="63805"/>
                  <a:pt x="195943" y="80197"/>
                  <a:pt x="195943" y="97971"/>
                </a:cubicBezTo>
                <a:cubicBezTo>
                  <a:pt x="195943" y="115746"/>
                  <a:pt x="191563" y="132138"/>
                  <a:pt x="182804" y="147148"/>
                </a:cubicBezTo>
                <a:cubicBezTo>
                  <a:pt x="174044" y="162159"/>
                  <a:pt x="162159" y="174044"/>
                  <a:pt x="147149" y="182803"/>
                </a:cubicBezTo>
                <a:cubicBezTo>
                  <a:pt x="132138" y="191563"/>
                  <a:pt x="115746" y="195943"/>
                  <a:pt x="97972" y="195943"/>
                </a:cubicBezTo>
                <a:cubicBezTo>
                  <a:pt x="80197" y="195943"/>
                  <a:pt x="63805" y="191563"/>
                  <a:pt x="48794" y="182803"/>
                </a:cubicBezTo>
                <a:cubicBezTo>
                  <a:pt x="33784" y="174044"/>
                  <a:pt x="21899" y="162159"/>
                  <a:pt x="13140" y="147148"/>
                </a:cubicBezTo>
                <a:cubicBezTo>
                  <a:pt x="4380" y="132138"/>
                  <a:pt x="0" y="115746"/>
                  <a:pt x="0" y="97971"/>
                </a:cubicBezTo>
                <a:cubicBezTo>
                  <a:pt x="0" y="80197"/>
                  <a:pt x="4380" y="63805"/>
                  <a:pt x="13140" y="48794"/>
                </a:cubicBezTo>
                <a:cubicBezTo>
                  <a:pt x="21899" y="33784"/>
                  <a:pt x="33784" y="21899"/>
                  <a:pt x="48794" y="13139"/>
                </a:cubicBezTo>
                <a:cubicBezTo>
                  <a:pt x="63805" y="4380"/>
                  <a:pt x="80197" y="0"/>
                  <a:pt x="97972"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sz="2000">
              <a:solidFill>
                <a:schemeClr val="tx2"/>
              </a:solidFill>
              <a:cs typeface="+mn-ea"/>
              <a:sym typeface="+mn-lt"/>
            </a:endParaRPr>
          </a:p>
        </p:txBody>
      </p:sp>
      <p:sp>
        <p:nvSpPr>
          <p:cNvPr id="38" name="Rectangle 20"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4653F79-D448-471C-A38D-2C531E33A98B}"/>
              </a:ext>
            </a:extLst>
          </p:cNvPr>
          <p:cNvSpPr/>
          <p:nvPr/>
        </p:nvSpPr>
        <p:spPr>
          <a:xfrm>
            <a:off x="1915844" y="5297005"/>
            <a:ext cx="3244747" cy="548548"/>
          </a:xfrm>
          <a:prstGeom prst="rect">
            <a:avLst/>
          </a:prstGeom>
        </p:spPr>
        <p:txBody>
          <a:bodyPr wrap="square">
            <a:spAutoFit/>
          </a:bodyPr>
          <a:lstStyle/>
          <a:p>
            <a:pPr>
              <a:lnSpc>
                <a:spcPct val="150000"/>
              </a:lnSpc>
            </a:pPr>
            <a:r>
              <a:rPr lang="en-US" sz="1050">
                <a:cs typeface="+mn-ea"/>
                <a:sym typeface="+mn-lt"/>
              </a:rPr>
              <a:t>Distinctively productivate dynamic total linkage vis-a-vis competitive platforms. </a:t>
            </a:r>
          </a:p>
        </p:txBody>
      </p:sp>
      <p:sp>
        <p:nvSpPr>
          <p:cNvPr id="40" name="矩形 39">
            <a:extLst>
              <a:ext uri="{FF2B5EF4-FFF2-40B4-BE49-F238E27FC236}">
                <a16:creationId xmlns:a16="http://schemas.microsoft.com/office/drawing/2014/main" id="{25572A3D-9167-4E5F-97F4-46CE7E76D0E4}"/>
              </a:ext>
            </a:extLst>
          </p:cNvPr>
          <p:cNvSpPr/>
          <p:nvPr/>
        </p:nvSpPr>
        <p:spPr>
          <a:xfrm>
            <a:off x="5393525" y="2038441"/>
            <a:ext cx="6450965" cy="4055745"/>
          </a:xfrm>
          <a:prstGeom prst="rect">
            <a:avLst/>
          </a:prstGeom>
          <a:blipFill>
            <a:blip r:embed="rId3"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4" name="图片 43">
            <a:extLst>
              <a:ext uri="{FF2B5EF4-FFF2-40B4-BE49-F238E27FC236}">
                <a16:creationId xmlns:a16="http://schemas.microsoft.com/office/drawing/2014/main" id="{C3ADA27C-EC61-4326-8EC5-69324036B1D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0"/>
            <a:ext cx="1876532" cy="27765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9D8F8601-7635-494D-8462-196E97EF56C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776222" y="2945593"/>
            <a:ext cx="4503598" cy="3954373"/>
          </a:xfrm>
          <a:prstGeom prst="rect">
            <a:avLst/>
          </a:prstGeom>
        </p:spPr>
      </p:pic>
      <p:pic>
        <p:nvPicPr>
          <p:cNvPr id="26" name="图片 25">
            <a:extLst>
              <a:ext uri="{FF2B5EF4-FFF2-40B4-BE49-F238E27FC236}">
                <a16:creationId xmlns:a16="http://schemas.microsoft.com/office/drawing/2014/main" id="{86AF3FAC-6049-4AB0-98A5-0AB0338880D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1869" y="0"/>
            <a:ext cx="6343148" cy="2402767"/>
          </a:xfrm>
          <a:prstGeom prst="rect">
            <a:avLst/>
          </a:prstGeom>
        </p:spPr>
      </p:pic>
      <p:sp>
        <p:nvSpPr>
          <p:cNvPr id="28" name="TextBox 11">
            <a:extLst>
              <a:ext uri="{FF2B5EF4-FFF2-40B4-BE49-F238E27FC236}">
                <a16:creationId xmlns:a16="http://schemas.microsoft.com/office/drawing/2014/main" id="{36D6AFDC-1846-41BA-9ACD-BF540E3EC8A7}"/>
              </a:ext>
            </a:extLst>
          </p:cNvPr>
          <p:cNvSpPr txBox="1"/>
          <p:nvPr/>
        </p:nvSpPr>
        <p:spPr>
          <a:xfrm>
            <a:off x="868338" y="69494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29" name="TextBox 12">
            <a:extLst>
              <a:ext uri="{FF2B5EF4-FFF2-40B4-BE49-F238E27FC236}">
                <a16:creationId xmlns:a16="http://schemas.microsoft.com/office/drawing/2014/main" id="{0842361D-1FD8-4176-B30B-2CE565D60895}"/>
              </a:ext>
            </a:extLst>
          </p:cNvPr>
          <p:cNvSpPr txBox="1"/>
          <p:nvPr/>
        </p:nvSpPr>
        <p:spPr>
          <a:xfrm>
            <a:off x="868337" y="925393"/>
            <a:ext cx="5792307" cy="1446550"/>
          </a:xfrm>
          <a:prstGeom prst="rect">
            <a:avLst/>
          </a:prstGeom>
          <a:noFill/>
        </p:spPr>
        <p:txBody>
          <a:bodyPr wrap="square" rtlCol="0">
            <a:spAutoFit/>
          </a:bodyPr>
          <a:lstStyle/>
          <a:p>
            <a:r>
              <a:rPr lang="en-US" sz="4400" b="1" dirty="0">
                <a:solidFill>
                  <a:schemeClr val="dk1">
                    <a:lumMod val="100000"/>
                  </a:schemeClr>
                </a:solidFill>
                <a:latin typeface="Montserrat" charset="0"/>
                <a:ea typeface="Montserrat" charset="0"/>
                <a:cs typeface="Montserrat" charset="0"/>
              </a:rPr>
              <a:t>project title</a:t>
            </a:r>
          </a:p>
          <a:p>
            <a:r>
              <a:rPr lang="en-US" sz="4400" b="1" dirty="0">
                <a:solidFill>
                  <a:schemeClr val="dk1">
                    <a:lumMod val="100000"/>
                  </a:schemeClr>
                </a:solidFill>
                <a:latin typeface="Montserrat" charset="0"/>
                <a:ea typeface="Montserrat" charset="0"/>
                <a:cs typeface="Montserrat" charset="0"/>
              </a:rPr>
              <a:t>&amp; details</a:t>
            </a:r>
          </a:p>
        </p:txBody>
      </p:sp>
      <p:sp>
        <p:nvSpPr>
          <p:cNvPr id="30" name="TextBox 13">
            <a:extLst>
              <a:ext uri="{FF2B5EF4-FFF2-40B4-BE49-F238E27FC236}">
                <a16:creationId xmlns:a16="http://schemas.microsoft.com/office/drawing/2014/main" id="{97CC0551-CEFF-4C0B-9E7A-F3E23CD8A808}"/>
              </a:ext>
            </a:extLst>
          </p:cNvPr>
          <p:cNvSpPr txBox="1"/>
          <p:nvPr/>
        </p:nvSpPr>
        <p:spPr>
          <a:xfrm>
            <a:off x="868337" y="2442470"/>
            <a:ext cx="2918153" cy="2002728"/>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a:t>
            </a:r>
          </a:p>
        </p:txBody>
      </p:sp>
      <p:grpSp>
        <p:nvGrpSpPr>
          <p:cNvPr id="31" name="Group 14">
            <a:extLst>
              <a:ext uri="{FF2B5EF4-FFF2-40B4-BE49-F238E27FC236}">
                <a16:creationId xmlns:a16="http://schemas.microsoft.com/office/drawing/2014/main" id="{59D12F42-F5B1-4BCF-9E4E-76CD38D07D6F}"/>
              </a:ext>
            </a:extLst>
          </p:cNvPr>
          <p:cNvGrpSpPr/>
          <p:nvPr/>
        </p:nvGrpSpPr>
        <p:grpSpPr>
          <a:xfrm>
            <a:off x="857250" y="5013147"/>
            <a:ext cx="2428564" cy="568503"/>
            <a:chOff x="1979795" y="8881079"/>
            <a:chExt cx="6187062" cy="1448333"/>
          </a:xfrm>
        </p:grpSpPr>
        <p:sp>
          <p:nvSpPr>
            <p:cNvPr id="32" name="Rectangle 15">
              <a:extLst>
                <a:ext uri="{FF2B5EF4-FFF2-40B4-BE49-F238E27FC236}">
                  <a16:creationId xmlns:a16="http://schemas.microsoft.com/office/drawing/2014/main" id="{624912E5-AE17-421D-8AC0-F372F7942BD2}"/>
                </a:ext>
              </a:extLst>
            </p:cNvPr>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TextBox 17">
              <a:extLst>
                <a:ext uri="{FF2B5EF4-FFF2-40B4-BE49-F238E27FC236}">
                  <a16:creationId xmlns:a16="http://schemas.microsoft.com/office/drawing/2014/main" id="{3DCFE4CE-5EC4-497F-8E1C-DAB0763A4138}"/>
                </a:ext>
              </a:extLst>
            </p:cNvPr>
            <p:cNvSpPr txBox="1"/>
            <p:nvPr/>
          </p:nvSpPr>
          <p:spPr>
            <a:xfrm>
              <a:off x="2420460" y="9178369"/>
              <a:ext cx="5305733" cy="868063"/>
            </a:xfrm>
            <a:prstGeom prst="rect">
              <a:avLst/>
            </a:prstGeom>
            <a:noFill/>
          </p:spPr>
          <p:txBody>
            <a:bodyPr wrap="square" rtlCol="0">
              <a:spAutoFit/>
            </a:bodyPr>
            <a:lstStyle/>
            <a:p>
              <a:pPr algn="ctr">
                <a:lnSpc>
                  <a:spcPct val="150000"/>
                </a:lnSpc>
              </a:pPr>
              <a:r>
                <a:rPr lang="en-US" sz="1200" b="1" spc="300" dirty="0">
                  <a:solidFill>
                    <a:schemeClr val="dk1">
                      <a:lumMod val="100000"/>
                    </a:schemeClr>
                  </a:solidFill>
                  <a:latin typeface="Montserrat Light" charset="0"/>
                  <a:ea typeface="Montserrat Light" charset="0"/>
                  <a:cs typeface="Montserrat Light" charset="0"/>
                </a:rPr>
                <a:t>LEARN MORE</a:t>
              </a:r>
            </a:p>
          </p:txBody>
        </p:sp>
      </p:grpSp>
      <p:sp>
        <p:nvSpPr>
          <p:cNvPr id="35" name="TextBox 19">
            <a:extLst>
              <a:ext uri="{FF2B5EF4-FFF2-40B4-BE49-F238E27FC236}">
                <a16:creationId xmlns:a16="http://schemas.microsoft.com/office/drawing/2014/main" id="{69EDE6E2-8BF4-469E-96BC-353BF2FA7D93}"/>
              </a:ext>
            </a:extLst>
          </p:cNvPr>
          <p:cNvSpPr txBox="1"/>
          <p:nvPr/>
        </p:nvSpPr>
        <p:spPr>
          <a:xfrm>
            <a:off x="4250805" y="2442470"/>
            <a:ext cx="2918153" cy="2556726"/>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pic>
        <p:nvPicPr>
          <p:cNvPr id="36" name="图片占位符 3">
            <a:extLst>
              <a:ext uri="{FF2B5EF4-FFF2-40B4-BE49-F238E27FC236}">
                <a16:creationId xmlns:a16="http://schemas.microsoft.com/office/drawing/2014/main" id="{D264E16D-2627-45AC-9D3C-42A88C51F12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633273" y="694944"/>
            <a:ext cx="4328868" cy="57718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39610A9C-2AE4-4AA1-A36A-094DAD4E9B5C}"/>
              </a:ext>
            </a:extLst>
          </p:cNvPr>
          <p:cNvSpPr/>
          <p:nvPr/>
        </p:nvSpPr>
        <p:spPr>
          <a:xfrm>
            <a:off x="5728456" y="0"/>
            <a:ext cx="6555876" cy="6858000"/>
          </a:xfrm>
          <a:prstGeom prst="rect">
            <a:avLst/>
          </a:prstGeom>
          <a:solidFill>
            <a:srgbClr val="B56D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C24ABDE-B974-4334-AED9-F05FCA588ED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4215"/>
            <a:ext cx="4219512" cy="1446550"/>
          </a:xfrm>
          <a:prstGeom prst="rect">
            <a:avLst/>
          </a:prstGeom>
        </p:spPr>
      </p:pic>
      <p:sp>
        <p:nvSpPr>
          <p:cNvPr id="12" name="TextBox 11">
            <a:extLst>
              <a:ext uri="{FF2B5EF4-FFF2-40B4-BE49-F238E27FC236}">
                <a16:creationId xmlns:a16="http://schemas.microsoft.com/office/drawing/2014/main" id="{F619E6C7-4A46-42EC-9D9C-94D5BD097C0D}"/>
              </a:ext>
            </a:extLst>
          </p:cNvPr>
          <p:cNvSpPr txBox="1"/>
          <p:nvPr/>
        </p:nvSpPr>
        <p:spPr>
          <a:xfrm>
            <a:off x="868338" y="69494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13" name="TextBox 12">
            <a:extLst>
              <a:ext uri="{FF2B5EF4-FFF2-40B4-BE49-F238E27FC236}">
                <a16:creationId xmlns:a16="http://schemas.microsoft.com/office/drawing/2014/main" id="{B480C521-1A49-45F7-9284-985099DDFC17}"/>
              </a:ext>
            </a:extLst>
          </p:cNvPr>
          <p:cNvSpPr txBox="1"/>
          <p:nvPr/>
        </p:nvSpPr>
        <p:spPr>
          <a:xfrm>
            <a:off x="868337" y="925393"/>
            <a:ext cx="5792307" cy="1446550"/>
          </a:xfrm>
          <a:prstGeom prst="rect">
            <a:avLst/>
          </a:prstGeom>
          <a:noFill/>
        </p:spPr>
        <p:txBody>
          <a:bodyPr wrap="square" rtlCol="0">
            <a:spAutoFit/>
          </a:bodyPr>
          <a:lstStyle/>
          <a:p>
            <a:r>
              <a:rPr lang="en-US" sz="4400" b="1" dirty="0">
                <a:solidFill>
                  <a:schemeClr val="dk1">
                    <a:lumMod val="100000"/>
                  </a:schemeClr>
                </a:solidFill>
                <a:latin typeface="Montserrat" charset="0"/>
                <a:ea typeface="Montserrat" charset="0"/>
                <a:cs typeface="Montserrat" charset="0"/>
              </a:rPr>
              <a:t>project title</a:t>
            </a:r>
          </a:p>
          <a:p>
            <a:r>
              <a:rPr lang="en-US" sz="4400" b="1" dirty="0">
                <a:solidFill>
                  <a:schemeClr val="dk1">
                    <a:lumMod val="100000"/>
                  </a:schemeClr>
                </a:solidFill>
                <a:latin typeface="Montserrat" charset="0"/>
                <a:ea typeface="Montserrat" charset="0"/>
                <a:cs typeface="Montserrat" charset="0"/>
              </a:rPr>
              <a:t>&amp; details</a:t>
            </a:r>
          </a:p>
        </p:txBody>
      </p:sp>
      <p:sp>
        <p:nvSpPr>
          <p:cNvPr id="14" name="TextBox 13">
            <a:extLst>
              <a:ext uri="{FF2B5EF4-FFF2-40B4-BE49-F238E27FC236}">
                <a16:creationId xmlns:a16="http://schemas.microsoft.com/office/drawing/2014/main" id="{209CF818-3CAA-40DB-83A1-25376619EBDF}"/>
              </a:ext>
            </a:extLst>
          </p:cNvPr>
          <p:cNvSpPr txBox="1"/>
          <p:nvPr/>
        </p:nvSpPr>
        <p:spPr>
          <a:xfrm>
            <a:off x="868337" y="2442470"/>
            <a:ext cx="2918153" cy="2002728"/>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a:t>
            </a:r>
          </a:p>
        </p:txBody>
      </p:sp>
      <p:grpSp>
        <p:nvGrpSpPr>
          <p:cNvPr id="15" name="Group 14">
            <a:extLst>
              <a:ext uri="{FF2B5EF4-FFF2-40B4-BE49-F238E27FC236}">
                <a16:creationId xmlns:a16="http://schemas.microsoft.com/office/drawing/2014/main" id="{E63A9285-1283-4296-A675-1C0D520D7F35}"/>
              </a:ext>
            </a:extLst>
          </p:cNvPr>
          <p:cNvGrpSpPr/>
          <p:nvPr/>
        </p:nvGrpSpPr>
        <p:grpSpPr>
          <a:xfrm>
            <a:off x="857250" y="5013147"/>
            <a:ext cx="2428564" cy="568503"/>
            <a:chOff x="1979795" y="8881079"/>
            <a:chExt cx="6187062" cy="1448333"/>
          </a:xfrm>
        </p:grpSpPr>
        <p:sp>
          <p:nvSpPr>
            <p:cNvPr id="16" name="Rectangle 15">
              <a:extLst>
                <a:ext uri="{FF2B5EF4-FFF2-40B4-BE49-F238E27FC236}">
                  <a16:creationId xmlns:a16="http://schemas.microsoft.com/office/drawing/2014/main" id="{4BC1A4F6-8687-4B66-A845-FE1A62A35467}"/>
                </a:ext>
              </a:extLst>
            </p:cNvPr>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TextBox 16">
              <a:extLst>
                <a:ext uri="{FF2B5EF4-FFF2-40B4-BE49-F238E27FC236}">
                  <a16:creationId xmlns:a16="http://schemas.microsoft.com/office/drawing/2014/main" id="{7EEF2E6D-4A8B-42F4-894E-EB7158275FBF}"/>
                </a:ext>
              </a:extLst>
            </p:cNvPr>
            <p:cNvSpPr txBox="1"/>
            <p:nvPr/>
          </p:nvSpPr>
          <p:spPr>
            <a:xfrm>
              <a:off x="2420460" y="9178369"/>
              <a:ext cx="5305733" cy="868063"/>
            </a:xfrm>
            <a:prstGeom prst="rect">
              <a:avLst/>
            </a:prstGeom>
            <a:noFill/>
          </p:spPr>
          <p:txBody>
            <a:bodyPr wrap="square" rtlCol="0">
              <a:spAutoFit/>
            </a:bodyPr>
            <a:lstStyle/>
            <a:p>
              <a:pPr algn="ctr">
                <a:lnSpc>
                  <a:spcPct val="150000"/>
                </a:lnSpc>
              </a:pPr>
              <a:r>
                <a:rPr lang="en-US" sz="1200" b="1" spc="300" dirty="0">
                  <a:solidFill>
                    <a:schemeClr val="dk1">
                      <a:lumMod val="100000"/>
                    </a:schemeClr>
                  </a:solidFill>
                  <a:latin typeface="Montserrat Light" charset="0"/>
                  <a:ea typeface="Montserrat Light" charset="0"/>
                  <a:cs typeface="Montserrat Light" charset="0"/>
                </a:rPr>
                <a:t>LEARN MORE</a:t>
              </a:r>
            </a:p>
          </p:txBody>
        </p:sp>
      </p:grpSp>
      <p:sp>
        <p:nvSpPr>
          <p:cNvPr id="18" name="TextBox 17">
            <a:extLst>
              <a:ext uri="{FF2B5EF4-FFF2-40B4-BE49-F238E27FC236}">
                <a16:creationId xmlns:a16="http://schemas.microsoft.com/office/drawing/2014/main" id="{C743A054-6381-4765-8B5D-12CEE96B3114}"/>
              </a:ext>
            </a:extLst>
          </p:cNvPr>
          <p:cNvSpPr txBox="1"/>
          <p:nvPr/>
        </p:nvSpPr>
        <p:spPr>
          <a:xfrm rot="16200000">
            <a:off x="4330029" y="2848918"/>
            <a:ext cx="1815724" cy="769441"/>
          </a:xfrm>
          <a:prstGeom prst="rect">
            <a:avLst/>
          </a:prstGeom>
          <a:noFill/>
        </p:spPr>
        <p:txBody>
          <a:bodyPr wrap="square" rtlCol="0">
            <a:spAutoFit/>
          </a:bodyPr>
          <a:lstStyle/>
          <a:p>
            <a:pPr algn="ctr"/>
            <a:r>
              <a:rPr lang="en-US" sz="4400" b="1" dirty="0">
                <a:solidFill>
                  <a:schemeClr val="dk1">
                    <a:lumMod val="100000"/>
                  </a:schemeClr>
                </a:solidFill>
                <a:latin typeface="Montserrat" charset="0"/>
                <a:ea typeface="Montserrat" charset="0"/>
                <a:cs typeface="Montserrat" charset="0"/>
              </a:rPr>
              <a:t>02</a:t>
            </a:r>
          </a:p>
        </p:txBody>
      </p:sp>
      <p:sp>
        <p:nvSpPr>
          <p:cNvPr id="19" name="TextBox 18">
            <a:extLst>
              <a:ext uri="{FF2B5EF4-FFF2-40B4-BE49-F238E27FC236}">
                <a16:creationId xmlns:a16="http://schemas.microsoft.com/office/drawing/2014/main" id="{F8F7B993-DE01-44C9-A991-7B9F6C06467D}"/>
              </a:ext>
            </a:extLst>
          </p:cNvPr>
          <p:cNvSpPr txBox="1"/>
          <p:nvPr/>
        </p:nvSpPr>
        <p:spPr>
          <a:xfrm>
            <a:off x="4860431" y="4460514"/>
            <a:ext cx="847048" cy="2031325"/>
          </a:xfrm>
          <a:prstGeom prst="rect">
            <a:avLst/>
          </a:prstGeom>
          <a:noFill/>
        </p:spPr>
        <p:txBody>
          <a:bodyPr wrap="square" rtlCol="0">
            <a:spAutoFit/>
          </a:bodyPr>
          <a:lstStyle/>
          <a:p>
            <a:pPr algn="ctr"/>
            <a:r>
              <a:rPr lang="en-US" sz="1400" b="1" dirty="0">
                <a:solidFill>
                  <a:schemeClr val="dk1">
                    <a:lumMod val="100000"/>
                  </a:schemeClr>
                </a:solidFill>
                <a:latin typeface="Montserrat" charset="0"/>
                <a:ea typeface="Montserrat" charset="0"/>
                <a:cs typeface="Montserrat" charset="0"/>
              </a:rPr>
              <a:t>02</a:t>
            </a:r>
          </a:p>
          <a:p>
            <a:pPr algn="ctr"/>
            <a:endParaRPr lang="en-US" sz="1400" b="1" dirty="0">
              <a:solidFill>
                <a:schemeClr val="dk1">
                  <a:lumMod val="100000"/>
                </a:schemeClr>
              </a:solidFill>
              <a:latin typeface="Montserrat" charset="0"/>
              <a:ea typeface="Montserrat" charset="0"/>
              <a:cs typeface="Montserrat" charset="0"/>
            </a:endParaRPr>
          </a:p>
          <a:p>
            <a:pPr algn="ctr"/>
            <a:endParaRPr lang="en-US" sz="1400" b="1" dirty="0">
              <a:solidFill>
                <a:schemeClr val="dk1">
                  <a:lumMod val="100000"/>
                </a:schemeClr>
              </a:solidFill>
              <a:latin typeface="Montserrat" charset="0"/>
              <a:ea typeface="Montserrat" charset="0"/>
              <a:cs typeface="Montserrat" charset="0"/>
            </a:endParaRPr>
          </a:p>
          <a:p>
            <a:pPr algn="ctr"/>
            <a:endParaRPr lang="en-US" sz="1400" b="1" dirty="0">
              <a:solidFill>
                <a:schemeClr val="dk1">
                  <a:lumMod val="100000"/>
                </a:schemeClr>
              </a:solidFill>
              <a:latin typeface="Montserrat" charset="0"/>
              <a:ea typeface="Montserrat" charset="0"/>
              <a:cs typeface="Montserrat" charset="0"/>
            </a:endParaRPr>
          </a:p>
          <a:p>
            <a:pPr algn="ctr"/>
            <a:r>
              <a:rPr lang="en-US" sz="1400" b="1" dirty="0">
                <a:solidFill>
                  <a:schemeClr val="dk1">
                    <a:lumMod val="100000"/>
                  </a:schemeClr>
                </a:solidFill>
                <a:latin typeface="Montserrat" charset="0"/>
                <a:ea typeface="Montserrat" charset="0"/>
                <a:cs typeface="Montserrat" charset="0"/>
              </a:rPr>
              <a:t>04</a:t>
            </a:r>
          </a:p>
          <a:p>
            <a:pPr algn="ctr"/>
            <a:endParaRPr lang="en-US" sz="1400" b="1" dirty="0">
              <a:solidFill>
                <a:schemeClr val="dk1">
                  <a:lumMod val="100000"/>
                </a:schemeClr>
              </a:solidFill>
              <a:latin typeface="Montserrat" charset="0"/>
              <a:ea typeface="Montserrat" charset="0"/>
              <a:cs typeface="Montserrat" charset="0"/>
            </a:endParaRPr>
          </a:p>
          <a:p>
            <a:pPr algn="ctr"/>
            <a:endParaRPr lang="en-US" sz="1400" b="1" dirty="0">
              <a:solidFill>
                <a:schemeClr val="dk1">
                  <a:lumMod val="100000"/>
                </a:schemeClr>
              </a:solidFill>
              <a:latin typeface="Montserrat" charset="0"/>
              <a:ea typeface="Montserrat" charset="0"/>
              <a:cs typeface="Montserrat" charset="0"/>
            </a:endParaRPr>
          </a:p>
          <a:p>
            <a:pPr algn="ctr"/>
            <a:endParaRPr lang="en-US" sz="1400" b="1" dirty="0">
              <a:solidFill>
                <a:schemeClr val="dk1">
                  <a:lumMod val="100000"/>
                </a:schemeClr>
              </a:solidFill>
              <a:latin typeface="Montserrat" charset="0"/>
              <a:ea typeface="Montserrat" charset="0"/>
              <a:cs typeface="Montserrat" charset="0"/>
            </a:endParaRPr>
          </a:p>
          <a:p>
            <a:pPr algn="ctr"/>
            <a:r>
              <a:rPr lang="en-US" sz="1400" b="1" dirty="0">
                <a:solidFill>
                  <a:schemeClr val="dk1">
                    <a:lumMod val="100000"/>
                  </a:schemeClr>
                </a:solidFill>
                <a:latin typeface="Montserrat" charset="0"/>
                <a:ea typeface="Montserrat" charset="0"/>
                <a:cs typeface="Montserrat" charset="0"/>
              </a:rPr>
              <a:t>06</a:t>
            </a:r>
          </a:p>
        </p:txBody>
      </p:sp>
      <p:pic>
        <p:nvPicPr>
          <p:cNvPr id="20" name="图片占位符 24">
            <a:extLst>
              <a:ext uri="{FF2B5EF4-FFF2-40B4-BE49-F238E27FC236}">
                <a16:creationId xmlns:a16="http://schemas.microsoft.com/office/drawing/2014/main" id="{FFB5FED5-AE4F-4E4B-83B0-1A45F42A6B0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5959974" y="0"/>
            <a:ext cx="3046420" cy="3360809"/>
          </a:xfrm>
          <a:prstGeom prst="rect">
            <a:avLst/>
          </a:prstGeom>
        </p:spPr>
      </p:pic>
      <p:pic>
        <p:nvPicPr>
          <p:cNvPr id="21" name="图片占位符 8">
            <a:extLst>
              <a:ext uri="{FF2B5EF4-FFF2-40B4-BE49-F238E27FC236}">
                <a16:creationId xmlns:a16="http://schemas.microsoft.com/office/drawing/2014/main" id="{6D712A5B-61E2-4296-AA91-2692E8238AED}"/>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9145580" y="0"/>
            <a:ext cx="3046420" cy="3360809"/>
          </a:xfrm>
          <a:prstGeom prst="rect">
            <a:avLst/>
          </a:prstGeom>
        </p:spPr>
      </p:pic>
      <p:pic>
        <p:nvPicPr>
          <p:cNvPr id="22" name="图片占位符 22">
            <a:extLst>
              <a:ext uri="{FF2B5EF4-FFF2-40B4-BE49-F238E27FC236}">
                <a16:creationId xmlns:a16="http://schemas.microsoft.com/office/drawing/2014/main" id="{04CF247C-3DD4-4CC4-8343-F36769525DC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3000"/>
                    </a14:imgEffect>
                  </a14:imgLayer>
                </a14:imgProps>
              </a:ext>
              <a:ext uri="{28A0092B-C50C-407E-A947-70E740481C1C}">
                <a14:useLocalDpi xmlns:a14="http://schemas.microsoft.com/office/drawing/2010/main"/>
              </a:ext>
            </a:extLst>
          </a:blip>
          <a:srcRect/>
          <a:stretch>
            <a:fillRect/>
          </a:stretch>
        </p:blipFill>
        <p:spPr>
          <a:xfrm>
            <a:off x="5959974" y="3497192"/>
            <a:ext cx="3046420" cy="3360809"/>
          </a:xfrm>
          <a:prstGeom prst="rect">
            <a:avLst/>
          </a:prstGeom>
        </p:spPr>
      </p:pic>
      <p:pic>
        <p:nvPicPr>
          <p:cNvPr id="23" name="图片占位符 26">
            <a:extLst>
              <a:ext uri="{FF2B5EF4-FFF2-40B4-BE49-F238E27FC236}">
                <a16:creationId xmlns:a16="http://schemas.microsoft.com/office/drawing/2014/main" id="{C1A5557E-287A-4886-9AD9-F2ECC13D3458}"/>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13000"/>
                    </a14:imgEffect>
                    <a14:imgEffect>
                      <a14:brightnessContrast contrast="20000"/>
                    </a14:imgEffect>
                  </a14:imgLayer>
                </a14:imgProps>
              </a:ext>
              <a:ext uri="{28A0092B-C50C-407E-A947-70E740481C1C}">
                <a14:useLocalDpi xmlns:a14="http://schemas.microsoft.com/office/drawing/2010/main"/>
              </a:ext>
            </a:extLst>
          </a:blip>
          <a:srcRect/>
          <a:stretch>
            <a:fillRect/>
          </a:stretch>
        </p:blipFill>
        <p:spPr>
          <a:xfrm>
            <a:off x="9145580" y="3497192"/>
            <a:ext cx="3030525" cy="33608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417934D-8150-4F9C-827E-905EF1C359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716199" y="2903627"/>
            <a:ext cx="4503598" cy="3954373"/>
          </a:xfrm>
          <a:prstGeom prst="rect">
            <a:avLst/>
          </a:prstGeom>
        </p:spPr>
      </p:pic>
      <p:pic>
        <p:nvPicPr>
          <p:cNvPr id="16" name="图片 15">
            <a:extLst>
              <a:ext uri="{FF2B5EF4-FFF2-40B4-BE49-F238E27FC236}">
                <a16:creationId xmlns:a16="http://schemas.microsoft.com/office/drawing/2014/main" id="{811756D7-7D82-4759-BF8B-009E006508B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1660991" cy="3240816"/>
          </a:xfrm>
          <a:prstGeom prst="rect">
            <a:avLst/>
          </a:prstGeom>
        </p:spPr>
      </p:pic>
      <p:sp>
        <p:nvSpPr>
          <p:cNvPr id="3" name="Rectangle 2"/>
          <p:cNvSpPr/>
          <p:nvPr/>
        </p:nvSpPr>
        <p:spPr>
          <a:xfrm>
            <a:off x="843571" y="2778575"/>
            <a:ext cx="4363866" cy="1338828"/>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 fringilla praesent at diam. bussiness dolor sit amet, Morimoto ac netus nibh aliquet, bussiness dolor sit amet, Morimoto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 name="Rectangle 3"/>
          <p:cNvSpPr/>
          <p:nvPr/>
        </p:nvSpPr>
        <p:spPr>
          <a:xfrm>
            <a:off x="904953" y="5013210"/>
            <a:ext cx="1601132" cy="646331"/>
          </a:xfrm>
          <a:prstGeom prst="rect">
            <a:avLst/>
          </a:prstGeom>
        </p:spPr>
        <p:txBody>
          <a:bodyPr wrap="square">
            <a:spAutoFit/>
          </a:bodyPr>
          <a:lstStyle/>
          <a:p>
            <a:r>
              <a:rPr lang="id-ID" sz="12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a:t>
            </a:r>
            <a:endPar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p:cNvSpPr txBox="1"/>
          <p:nvPr/>
        </p:nvSpPr>
        <p:spPr>
          <a:xfrm>
            <a:off x="904952" y="4482622"/>
            <a:ext cx="1010213" cy="523220"/>
          </a:xfrm>
          <a:prstGeom prst="rect">
            <a:avLst/>
          </a:prstGeom>
          <a:noFill/>
        </p:spPr>
        <p:txBody>
          <a:bodyPr wrap="none" rtlCol="0">
            <a:spAutoFit/>
          </a:bodyPr>
          <a:lstStyle/>
          <a:p>
            <a:r>
              <a:rPr lang="id-ID" sz="2800" b="1" dirty="0">
                <a:solidFill>
                  <a:srgbClr val="677D6B"/>
                </a:solidFill>
                <a:latin typeface="Lato Black" panose="020F0502020204030203" pitchFamily="34" charset="0"/>
                <a:ea typeface="Lato Black" panose="020F0502020204030203" pitchFamily="34" charset="0"/>
                <a:cs typeface="Lato Black" panose="020F0502020204030203" pitchFamily="34" charset="0"/>
              </a:rPr>
              <a:t>150k</a:t>
            </a:r>
          </a:p>
        </p:txBody>
      </p:sp>
      <p:sp>
        <p:nvSpPr>
          <p:cNvPr id="6" name="Rectangle 5"/>
          <p:cNvSpPr/>
          <p:nvPr/>
        </p:nvSpPr>
        <p:spPr>
          <a:xfrm>
            <a:off x="2914119" y="5013210"/>
            <a:ext cx="1601132" cy="646331"/>
          </a:xfrm>
          <a:prstGeom prst="rect">
            <a:avLst/>
          </a:prstGeom>
        </p:spPr>
        <p:txBody>
          <a:bodyPr wrap="square">
            <a:spAutoFit/>
          </a:bodyPr>
          <a:lstStyle/>
          <a:p>
            <a:r>
              <a:rPr lang="id-ID" sz="12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a:t>
            </a:r>
            <a:endPar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2914118" y="4482622"/>
            <a:ext cx="1010213" cy="523220"/>
          </a:xfrm>
          <a:prstGeom prst="rect">
            <a:avLst/>
          </a:prstGeom>
          <a:noFill/>
        </p:spPr>
        <p:txBody>
          <a:bodyPr wrap="none" rtlCol="0">
            <a:spAutoFit/>
          </a:bodyPr>
          <a:lstStyle/>
          <a:p>
            <a:r>
              <a:rPr lang="id-ID" sz="2800" b="1" dirty="0">
                <a:solidFill>
                  <a:srgbClr val="677D6B"/>
                </a:solidFill>
                <a:latin typeface="Lato Black" panose="020F0502020204030203" pitchFamily="34" charset="0"/>
                <a:ea typeface="Lato Black" panose="020F0502020204030203" pitchFamily="34" charset="0"/>
                <a:cs typeface="Lato Black" panose="020F0502020204030203" pitchFamily="34" charset="0"/>
              </a:rPr>
              <a:t>280k</a:t>
            </a:r>
          </a:p>
        </p:txBody>
      </p:sp>
      <p:sp>
        <p:nvSpPr>
          <p:cNvPr id="8" name="TextBox 7"/>
          <p:cNvSpPr txBox="1"/>
          <p:nvPr/>
        </p:nvSpPr>
        <p:spPr>
          <a:xfrm>
            <a:off x="821168" y="1036189"/>
            <a:ext cx="3069495"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Morimoto</a:t>
            </a:r>
          </a:p>
        </p:txBody>
      </p:sp>
      <p:sp>
        <p:nvSpPr>
          <p:cNvPr id="9" name="TextBox 8"/>
          <p:cNvSpPr txBox="1"/>
          <p:nvPr/>
        </p:nvSpPr>
        <p:spPr>
          <a:xfrm>
            <a:off x="821168" y="1643915"/>
            <a:ext cx="2901756"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bussiness</a:t>
            </a:r>
          </a:p>
        </p:txBody>
      </p:sp>
      <p:pic>
        <p:nvPicPr>
          <p:cNvPr id="14" name="图片 13" descr="pexels-photo-2853530">
            <a:extLst>
              <a:ext uri="{FF2B5EF4-FFF2-40B4-BE49-F238E27FC236}">
                <a16:creationId xmlns:a16="http://schemas.microsoft.com/office/drawing/2014/main" id="{5892536C-D8A0-4C15-8ECE-A8AF56C172EE}"/>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8534371" y="433705"/>
            <a:ext cx="1712595" cy="5569585"/>
          </a:xfrm>
          <a:prstGeom prst="rect">
            <a:avLst/>
          </a:prstGeom>
        </p:spPr>
      </p:pic>
      <p:pic>
        <p:nvPicPr>
          <p:cNvPr id="15" name="图片 14" descr="pexels-photo-2853530">
            <a:extLst>
              <a:ext uri="{FF2B5EF4-FFF2-40B4-BE49-F238E27FC236}">
                <a16:creationId xmlns:a16="http://schemas.microsoft.com/office/drawing/2014/main" id="{64D75637-ECA6-4E37-94D0-13993AF184C1}"/>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6675726" y="916305"/>
            <a:ext cx="1763395" cy="5569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2906A"/>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1ABA444-9B56-4674-9A54-DB5CBE8478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8439149" y="3703268"/>
            <a:ext cx="3791551" cy="3329162"/>
          </a:xfrm>
          <a:prstGeom prst="rect">
            <a:avLst/>
          </a:prstGeom>
        </p:spPr>
      </p:pic>
      <p:pic>
        <p:nvPicPr>
          <p:cNvPr id="13" name="图片 12">
            <a:extLst>
              <a:ext uri="{FF2B5EF4-FFF2-40B4-BE49-F238E27FC236}">
                <a16:creationId xmlns:a16="http://schemas.microsoft.com/office/drawing/2014/main" id="{BA9BC071-C30B-4EF2-95FE-65E16B5AEC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1660991" cy="3240816"/>
          </a:xfrm>
          <a:prstGeom prst="rect">
            <a:avLst/>
          </a:prstGeom>
        </p:spPr>
      </p:pic>
      <p:pic>
        <p:nvPicPr>
          <p:cNvPr id="14" name="图片 13">
            <a:extLst>
              <a:ext uri="{FF2B5EF4-FFF2-40B4-BE49-F238E27FC236}">
                <a16:creationId xmlns:a16="http://schemas.microsoft.com/office/drawing/2014/main" id="{9C2C9B36-75DF-47B3-8742-A13F39CFBAD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12564" y="0"/>
            <a:ext cx="6343148" cy="3618671"/>
          </a:xfrm>
          <a:prstGeom prst="rect">
            <a:avLst/>
          </a:prstGeom>
        </p:spPr>
      </p:pic>
      <p:pic>
        <p:nvPicPr>
          <p:cNvPr id="15" name="图片 14">
            <a:extLst>
              <a:ext uri="{FF2B5EF4-FFF2-40B4-BE49-F238E27FC236}">
                <a16:creationId xmlns:a16="http://schemas.microsoft.com/office/drawing/2014/main" id="{A5667EF7-3CC9-47C8-BE6D-750474EA38A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07275" y="6010949"/>
            <a:ext cx="6343148" cy="4901935"/>
          </a:xfrm>
          <a:prstGeom prst="rect">
            <a:avLst/>
          </a:prstGeom>
        </p:spPr>
      </p:pic>
      <p:sp>
        <p:nvSpPr>
          <p:cNvPr id="8" name="Rectangle 7"/>
          <p:cNvSpPr/>
          <p:nvPr/>
        </p:nvSpPr>
        <p:spPr>
          <a:xfrm>
            <a:off x="6912241" y="3698690"/>
            <a:ext cx="4233586" cy="1313052"/>
          </a:xfrm>
          <a:prstGeom prst="rect">
            <a:avLst/>
          </a:prstGeom>
        </p:spPr>
        <p:txBody>
          <a:bodyPr wrap="square">
            <a:spAutoFit/>
          </a:bodyPr>
          <a:lstStyle/>
          <a:p>
            <a:pPr>
              <a:lnSpc>
                <a:spcPct val="150000"/>
              </a:lnSpc>
            </a:pPr>
            <a:r>
              <a:rPr lang="id-ID" sz="900" i="0" dirty="0">
                <a:solidFill>
                  <a:schemeClr val="dk1">
                    <a:lumMod val="10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 fringilla praesent at diam. bussiness dolor sit amet, Morimoto ac netus nibh aliquet, bussiness dolor sit amet, Morimoto ac netus nibh aliquet, porttitor ligula justo libero vivamus porttitor dolor, conubia mollit. Sapien nam suspendisse, tincidunt eget ante tincidunt, eros in</a:t>
            </a:r>
            <a:endParaRPr lang="id-ID" sz="900" dirty="0">
              <a:solidFill>
                <a:schemeClr val="dk1">
                  <a:lumMod val="10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6947242" y="1955818"/>
            <a:ext cx="2901756" cy="769441"/>
          </a:xfrm>
          <a:prstGeom prst="rect">
            <a:avLst/>
          </a:prstGeom>
          <a:noFill/>
        </p:spPr>
        <p:txBody>
          <a:bodyPr wrap="none" rtlCol="0">
            <a:spAutoFit/>
          </a:bodyPr>
          <a:lstStyle/>
          <a:p>
            <a:r>
              <a:rPr lang="id-ID" sz="4400" b="1" dirty="0">
                <a:solidFill>
                  <a:schemeClr val="dk1">
                    <a:lumMod val="100000"/>
                  </a:schemeClr>
                </a:solidFill>
                <a:latin typeface="微软雅黑" panose="020B0503020204020204" charset="-122"/>
                <a:ea typeface="Lato Black" panose="020F0502020204030203" pitchFamily="34" charset="0"/>
                <a:cs typeface="Lato Black" panose="020F0502020204030203" pitchFamily="34" charset="0"/>
              </a:rPr>
              <a:t>bussiness</a:t>
            </a:r>
          </a:p>
        </p:txBody>
      </p:sp>
      <p:sp>
        <p:nvSpPr>
          <p:cNvPr id="10" name="TextBox 9"/>
          <p:cNvSpPr txBox="1"/>
          <p:nvPr/>
        </p:nvSpPr>
        <p:spPr>
          <a:xfrm>
            <a:off x="6947242" y="2525444"/>
            <a:ext cx="4237057" cy="769441"/>
          </a:xfrm>
          <a:prstGeom prst="rect">
            <a:avLst/>
          </a:prstGeom>
          <a:noFill/>
        </p:spPr>
        <p:txBody>
          <a:bodyPr wrap="none" rtlCol="0">
            <a:spAutoFit/>
          </a:bodyPr>
          <a:lstStyle/>
          <a:p>
            <a:r>
              <a:rPr lang="id-ID" sz="4400" b="1" dirty="0">
                <a:solidFill>
                  <a:schemeClr val="dk1">
                    <a:lumMod val="100000"/>
                  </a:schemeClr>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12" name="TextBox 26">
            <a:extLst>
              <a:ext uri="{FF2B5EF4-FFF2-40B4-BE49-F238E27FC236}">
                <a16:creationId xmlns:a16="http://schemas.microsoft.com/office/drawing/2014/main" id="{2CDCFFFF-DC28-4B0E-84CC-0F07D2A903E5}"/>
              </a:ext>
            </a:extLst>
          </p:cNvPr>
          <p:cNvSpPr txBox="1"/>
          <p:nvPr/>
        </p:nvSpPr>
        <p:spPr>
          <a:xfrm>
            <a:off x="1423766" y="-306976"/>
            <a:ext cx="6236605" cy="7017306"/>
          </a:xfrm>
          <a:prstGeom prst="rect">
            <a:avLst/>
          </a:prstGeom>
          <a:noFill/>
        </p:spPr>
        <p:txBody>
          <a:bodyPr wrap="square" rtlCol="0">
            <a:spAutoFit/>
          </a:bodyPr>
          <a:lstStyle/>
          <a:p>
            <a:r>
              <a:rPr lang="en-US" sz="45000" b="1" dirty="0">
                <a:blipFill>
                  <a:blip r:embed="rId6">
                    <a:alphaModFix amt="72000"/>
                  </a:blip>
                  <a:stretch>
                    <a:fillRect b="-18000"/>
                  </a:stretch>
                </a:blipFill>
                <a:latin typeface="PT Sans" panose="020B0503020203020204" pitchFamily="34" charset="0"/>
                <a:ea typeface="PT Sans" panose="020B0503020203020204" pitchFamily="34" charset="0"/>
              </a:rPr>
              <a:t>A</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DDBFFE8-9588-4BEC-9744-7DE054CCF8A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 y="2864666"/>
            <a:ext cx="5105118" cy="3993334"/>
          </a:xfrm>
          <a:prstGeom prst="rect">
            <a:avLst/>
          </a:prstGeom>
        </p:spPr>
      </p:pic>
      <p:pic>
        <p:nvPicPr>
          <p:cNvPr id="16" name="图片 15" descr="pexels-photo-2713205">
            <a:extLst>
              <a:ext uri="{FF2B5EF4-FFF2-40B4-BE49-F238E27FC236}">
                <a16:creationId xmlns:a16="http://schemas.microsoft.com/office/drawing/2014/main" id="{C0511B47-F6C6-47C0-A80C-840E6793A47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153275" y="-1905"/>
            <a:ext cx="5036185" cy="6860540"/>
          </a:xfrm>
          <a:prstGeom prst="rect">
            <a:avLst/>
          </a:prstGeom>
        </p:spPr>
      </p:pic>
      <p:pic>
        <p:nvPicPr>
          <p:cNvPr id="15" name="图片 14">
            <a:extLst>
              <a:ext uri="{FF2B5EF4-FFF2-40B4-BE49-F238E27FC236}">
                <a16:creationId xmlns:a16="http://schemas.microsoft.com/office/drawing/2014/main" id="{833E7461-735E-4703-A633-C8D188F110C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6200000">
            <a:off x="604519" y="-712687"/>
            <a:ext cx="2938501" cy="4363867"/>
          </a:xfrm>
          <a:prstGeom prst="rect">
            <a:avLst/>
          </a:prstGeom>
        </p:spPr>
      </p:pic>
      <p:sp>
        <p:nvSpPr>
          <p:cNvPr id="29" name="TextBox 7">
            <a:extLst>
              <a:ext uri="{FF2B5EF4-FFF2-40B4-BE49-F238E27FC236}">
                <a16:creationId xmlns:a16="http://schemas.microsoft.com/office/drawing/2014/main" id="{A0FD146A-E665-4E89-A866-ABD22DFBABFF}"/>
              </a:ext>
            </a:extLst>
          </p:cNvPr>
          <p:cNvSpPr txBox="1"/>
          <p:nvPr/>
        </p:nvSpPr>
        <p:spPr>
          <a:xfrm>
            <a:off x="1680734" y="107594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30" name="TextBox 8">
            <a:extLst>
              <a:ext uri="{FF2B5EF4-FFF2-40B4-BE49-F238E27FC236}">
                <a16:creationId xmlns:a16="http://schemas.microsoft.com/office/drawing/2014/main" id="{86DBF106-A0AC-4B06-A324-F1F7D076B348}"/>
              </a:ext>
            </a:extLst>
          </p:cNvPr>
          <p:cNvSpPr txBox="1"/>
          <p:nvPr/>
        </p:nvSpPr>
        <p:spPr>
          <a:xfrm>
            <a:off x="1680733" y="1306393"/>
            <a:ext cx="5792307" cy="1446550"/>
          </a:xfrm>
          <a:prstGeom prst="rect">
            <a:avLst/>
          </a:prstGeom>
          <a:noFill/>
        </p:spPr>
        <p:txBody>
          <a:bodyPr wrap="square" rtlCol="0">
            <a:spAutoFit/>
          </a:bodyPr>
          <a:lstStyle/>
          <a:p>
            <a:r>
              <a:rPr lang="en-US" sz="4400" b="1" dirty="0">
                <a:solidFill>
                  <a:schemeClr val="dk1">
                    <a:lumMod val="100000"/>
                  </a:schemeClr>
                </a:solidFill>
                <a:latin typeface="Montserrat" charset="0"/>
                <a:ea typeface="Montserrat" charset="0"/>
                <a:cs typeface="Montserrat" charset="0"/>
              </a:rPr>
              <a:t>project title</a:t>
            </a:r>
          </a:p>
          <a:p>
            <a:r>
              <a:rPr lang="en-US" sz="4400" b="1" dirty="0">
                <a:solidFill>
                  <a:schemeClr val="dk1">
                    <a:lumMod val="100000"/>
                  </a:schemeClr>
                </a:solidFill>
                <a:latin typeface="Montserrat" charset="0"/>
                <a:ea typeface="Montserrat" charset="0"/>
                <a:cs typeface="Montserrat" charset="0"/>
              </a:rPr>
              <a:t>&amp; details</a:t>
            </a:r>
          </a:p>
        </p:txBody>
      </p:sp>
      <p:sp>
        <p:nvSpPr>
          <p:cNvPr id="31" name="TextBox 11">
            <a:extLst>
              <a:ext uri="{FF2B5EF4-FFF2-40B4-BE49-F238E27FC236}">
                <a16:creationId xmlns:a16="http://schemas.microsoft.com/office/drawing/2014/main" id="{EC3B626E-DE53-4CB6-89C9-BDE0FF456F56}"/>
              </a:ext>
            </a:extLst>
          </p:cNvPr>
          <p:cNvSpPr txBox="1"/>
          <p:nvPr/>
        </p:nvSpPr>
        <p:spPr>
          <a:xfrm>
            <a:off x="1680733" y="2823470"/>
            <a:ext cx="2918153" cy="2002728"/>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a:t>
            </a:r>
          </a:p>
        </p:txBody>
      </p:sp>
      <p:grpSp>
        <p:nvGrpSpPr>
          <p:cNvPr id="32" name="Group 12">
            <a:extLst>
              <a:ext uri="{FF2B5EF4-FFF2-40B4-BE49-F238E27FC236}">
                <a16:creationId xmlns:a16="http://schemas.microsoft.com/office/drawing/2014/main" id="{EFB81546-D877-4DD9-A342-688D3ED3456F}"/>
              </a:ext>
            </a:extLst>
          </p:cNvPr>
          <p:cNvGrpSpPr/>
          <p:nvPr/>
        </p:nvGrpSpPr>
        <p:grpSpPr>
          <a:xfrm>
            <a:off x="1669647" y="5394147"/>
            <a:ext cx="2428564" cy="568503"/>
            <a:chOff x="1979795" y="8881079"/>
            <a:chExt cx="6187062" cy="1448333"/>
          </a:xfrm>
        </p:grpSpPr>
        <p:sp>
          <p:nvSpPr>
            <p:cNvPr id="33" name="Rectangle 13">
              <a:extLst>
                <a:ext uri="{FF2B5EF4-FFF2-40B4-BE49-F238E27FC236}">
                  <a16:creationId xmlns:a16="http://schemas.microsoft.com/office/drawing/2014/main" id="{7C92933D-F5A3-4775-A571-3357936F90F6}"/>
                </a:ext>
              </a:extLst>
            </p:cNvPr>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TextBox 14">
              <a:extLst>
                <a:ext uri="{FF2B5EF4-FFF2-40B4-BE49-F238E27FC236}">
                  <a16:creationId xmlns:a16="http://schemas.microsoft.com/office/drawing/2014/main" id="{0C902704-575D-42FF-BB04-F73AD00D65B5}"/>
                </a:ext>
              </a:extLst>
            </p:cNvPr>
            <p:cNvSpPr txBox="1"/>
            <p:nvPr/>
          </p:nvSpPr>
          <p:spPr>
            <a:xfrm>
              <a:off x="2420460" y="9178369"/>
              <a:ext cx="5305733" cy="868063"/>
            </a:xfrm>
            <a:prstGeom prst="rect">
              <a:avLst/>
            </a:prstGeom>
            <a:noFill/>
          </p:spPr>
          <p:txBody>
            <a:bodyPr wrap="square" rtlCol="0">
              <a:spAutoFit/>
            </a:bodyPr>
            <a:lstStyle/>
            <a:p>
              <a:pPr algn="ctr">
                <a:lnSpc>
                  <a:spcPct val="150000"/>
                </a:lnSpc>
              </a:pPr>
              <a:r>
                <a:rPr lang="en-US" sz="1200" b="1" spc="300" dirty="0">
                  <a:solidFill>
                    <a:schemeClr val="dk1">
                      <a:lumMod val="100000"/>
                    </a:schemeClr>
                  </a:solidFill>
                  <a:latin typeface="Montserrat Light" charset="0"/>
                  <a:ea typeface="Montserrat Light" charset="0"/>
                  <a:cs typeface="Montserrat Light" charset="0"/>
                </a:rPr>
                <a:t>LEARN MORE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2906A"/>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93E0D88-7756-4979-8BCC-1697A15C5AEC}"/>
              </a:ext>
            </a:extLst>
          </p:cNvPr>
          <p:cNvSpPr/>
          <p:nvPr/>
        </p:nvSpPr>
        <p:spPr>
          <a:xfrm>
            <a:off x="0" y="0"/>
            <a:ext cx="7633757" cy="6858000"/>
          </a:xfrm>
          <a:prstGeom prst="rect">
            <a:avLst/>
          </a:prstGeom>
          <a:solidFill>
            <a:srgbClr val="B56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a:extLst>
              <a:ext uri="{FF2B5EF4-FFF2-40B4-BE49-F238E27FC236}">
                <a16:creationId xmlns:a16="http://schemas.microsoft.com/office/drawing/2014/main" id="{153D01E4-0A79-4F7B-A13D-71705A10E8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269089" y="4170320"/>
            <a:ext cx="3922911" cy="2687680"/>
          </a:xfrm>
          <a:prstGeom prst="rect">
            <a:avLst/>
          </a:prstGeom>
        </p:spPr>
      </p:pic>
      <p:pic>
        <p:nvPicPr>
          <p:cNvPr id="22" name="图片占位符 12">
            <a:extLst>
              <a:ext uri="{FF2B5EF4-FFF2-40B4-BE49-F238E27FC236}">
                <a16:creationId xmlns:a16="http://schemas.microsoft.com/office/drawing/2014/main" id="{644BB150-E7F6-4891-B9D2-196F9E519F0B}"/>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0" y="0"/>
            <a:ext cx="2461332" cy="3390900"/>
          </a:xfrm>
          <a:prstGeom prst="rect">
            <a:avLst/>
          </a:prstGeom>
        </p:spPr>
      </p:pic>
      <p:pic>
        <p:nvPicPr>
          <p:cNvPr id="23" name="图片占位符 28">
            <a:extLst>
              <a:ext uri="{FF2B5EF4-FFF2-40B4-BE49-F238E27FC236}">
                <a16:creationId xmlns:a16="http://schemas.microsoft.com/office/drawing/2014/main" id="{5891A8FD-94D3-4850-BB72-1F4D2E1507F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20000"/>
                    </a14:imgEffect>
                  </a14:imgLayer>
                </a14:imgProps>
              </a:ext>
              <a:ext uri="{28A0092B-C50C-407E-A947-70E740481C1C}">
                <a14:useLocalDpi xmlns:a14="http://schemas.microsoft.com/office/drawing/2010/main"/>
              </a:ext>
            </a:extLst>
          </a:blip>
          <a:srcRect/>
          <a:stretch/>
        </p:blipFill>
        <p:spPr>
          <a:xfrm>
            <a:off x="251" y="3490215"/>
            <a:ext cx="2461332" cy="3367785"/>
          </a:xfrm>
          <a:prstGeom prst="rect">
            <a:avLst/>
          </a:prstGeom>
        </p:spPr>
      </p:pic>
      <p:pic>
        <p:nvPicPr>
          <p:cNvPr id="24" name="图片占位符 36">
            <a:extLst>
              <a:ext uri="{FF2B5EF4-FFF2-40B4-BE49-F238E27FC236}">
                <a16:creationId xmlns:a16="http://schemas.microsoft.com/office/drawing/2014/main" id="{3134C831-FD76-4BD0-9ACC-A01E3D967069}"/>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33000"/>
                    </a14:imgEffect>
                    <a14:imgEffect>
                      <a14:brightnessContrast bright="-10000" contrast="40000"/>
                    </a14:imgEffect>
                  </a14:imgLayer>
                </a14:imgProps>
              </a:ext>
              <a:ext uri="{28A0092B-C50C-407E-A947-70E740481C1C}">
                <a14:useLocalDpi xmlns:a14="http://schemas.microsoft.com/office/drawing/2010/main"/>
              </a:ext>
            </a:extLst>
          </a:blip>
          <a:srcRect/>
          <a:stretch>
            <a:fillRect/>
          </a:stretch>
        </p:blipFill>
        <p:spPr>
          <a:xfrm>
            <a:off x="2570609" y="0"/>
            <a:ext cx="2420135" cy="2494759"/>
          </a:xfrm>
          <a:prstGeom prst="rect">
            <a:avLst/>
          </a:prstGeom>
        </p:spPr>
      </p:pic>
      <p:pic>
        <p:nvPicPr>
          <p:cNvPr id="25" name="图片占位符 10">
            <a:extLst>
              <a:ext uri="{FF2B5EF4-FFF2-40B4-BE49-F238E27FC236}">
                <a16:creationId xmlns:a16="http://schemas.microsoft.com/office/drawing/2014/main" id="{165BEC42-12EA-4EDE-AEA2-C3440DA35BA7}"/>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33000"/>
                    </a14:imgEffect>
                    <a14:imgEffect>
                      <a14:brightnessContrast contrast="20000"/>
                    </a14:imgEffect>
                  </a14:imgLayer>
                </a14:imgProps>
              </a:ext>
              <a:ext uri="{28A0092B-C50C-407E-A947-70E740481C1C}">
                <a14:useLocalDpi xmlns:a14="http://schemas.microsoft.com/office/drawing/2010/main"/>
              </a:ext>
            </a:extLst>
          </a:blip>
          <a:srcRect/>
          <a:stretch>
            <a:fillRect/>
          </a:stretch>
        </p:blipFill>
        <p:spPr>
          <a:xfrm>
            <a:off x="2570609" y="2594074"/>
            <a:ext cx="2420135" cy="4263926"/>
          </a:xfrm>
          <a:prstGeom prst="rect">
            <a:avLst/>
          </a:prstGeom>
        </p:spPr>
      </p:pic>
      <p:pic>
        <p:nvPicPr>
          <p:cNvPr id="26" name="图片占位符 30">
            <a:extLst>
              <a:ext uri="{FF2B5EF4-FFF2-40B4-BE49-F238E27FC236}">
                <a16:creationId xmlns:a16="http://schemas.microsoft.com/office/drawing/2014/main" id="{37F285FF-721F-467D-B872-D410CB6CF936}"/>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saturation sat="23000"/>
                    </a14:imgEffect>
                  </a14:imgLayer>
                </a14:imgProps>
              </a:ext>
              <a:ext uri="{28A0092B-C50C-407E-A947-70E740481C1C}">
                <a14:useLocalDpi xmlns:a14="http://schemas.microsoft.com/office/drawing/2010/main"/>
              </a:ext>
            </a:extLst>
          </a:blip>
          <a:srcRect/>
          <a:stretch/>
        </p:blipFill>
        <p:spPr>
          <a:xfrm>
            <a:off x="5109706" y="0"/>
            <a:ext cx="2429570" cy="4691270"/>
          </a:xfrm>
          <a:prstGeom prst="rect">
            <a:avLst/>
          </a:prstGeom>
        </p:spPr>
      </p:pic>
      <p:pic>
        <p:nvPicPr>
          <p:cNvPr id="27" name="图片占位符 20">
            <a:extLst>
              <a:ext uri="{FF2B5EF4-FFF2-40B4-BE49-F238E27FC236}">
                <a16:creationId xmlns:a16="http://schemas.microsoft.com/office/drawing/2014/main" id="{510EDDF0-56C9-4601-B6A4-8E9169A919CC}"/>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33000"/>
                    </a14:imgEffect>
                  </a14:imgLayer>
                </a14:imgProps>
              </a:ext>
              <a:ext uri="{28A0092B-C50C-407E-A947-70E740481C1C}">
                <a14:useLocalDpi xmlns:a14="http://schemas.microsoft.com/office/drawing/2010/main"/>
              </a:ext>
            </a:extLst>
          </a:blip>
          <a:srcRect/>
          <a:stretch/>
        </p:blipFill>
        <p:spPr>
          <a:xfrm>
            <a:off x="5099770" y="4790585"/>
            <a:ext cx="2439506" cy="2067416"/>
          </a:xfrm>
          <a:prstGeom prst="rect">
            <a:avLst/>
          </a:prstGeom>
        </p:spPr>
      </p:pic>
      <p:sp>
        <p:nvSpPr>
          <p:cNvPr id="28" name="TextBox 13">
            <a:extLst>
              <a:ext uri="{FF2B5EF4-FFF2-40B4-BE49-F238E27FC236}">
                <a16:creationId xmlns:a16="http://schemas.microsoft.com/office/drawing/2014/main" id="{4A72D80A-02CC-4B67-A591-6F45E126F166}"/>
              </a:ext>
            </a:extLst>
          </p:cNvPr>
          <p:cNvSpPr txBox="1"/>
          <p:nvPr/>
        </p:nvSpPr>
        <p:spPr>
          <a:xfrm>
            <a:off x="7994958" y="69494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29" name="TextBox 14">
            <a:extLst>
              <a:ext uri="{FF2B5EF4-FFF2-40B4-BE49-F238E27FC236}">
                <a16:creationId xmlns:a16="http://schemas.microsoft.com/office/drawing/2014/main" id="{1D934EC8-A016-4EFB-B1FB-05CC03660C53}"/>
              </a:ext>
            </a:extLst>
          </p:cNvPr>
          <p:cNvSpPr txBox="1"/>
          <p:nvPr/>
        </p:nvSpPr>
        <p:spPr>
          <a:xfrm>
            <a:off x="7994957" y="925393"/>
            <a:ext cx="3892165" cy="2123658"/>
          </a:xfrm>
          <a:prstGeom prst="rect">
            <a:avLst/>
          </a:prstGeom>
          <a:noFill/>
        </p:spPr>
        <p:txBody>
          <a:bodyPr wrap="square" rtlCol="0">
            <a:spAutoFit/>
          </a:bodyPr>
          <a:lstStyle/>
          <a:p>
            <a:r>
              <a:rPr lang="en-US" sz="4400" b="1" dirty="0">
                <a:solidFill>
                  <a:schemeClr val="dk1">
                    <a:lumMod val="100000"/>
                  </a:schemeClr>
                </a:solidFill>
                <a:latin typeface="Montserrat" charset="0"/>
                <a:ea typeface="Montserrat" charset="0"/>
                <a:cs typeface="Montserrat" charset="0"/>
              </a:rPr>
              <a:t>our latest</a:t>
            </a:r>
          </a:p>
          <a:p>
            <a:r>
              <a:rPr lang="en-US" sz="4400" b="1" dirty="0">
                <a:solidFill>
                  <a:schemeClr val="dk1">
                    <a:lumMod val="100000"/>
                  </a:schemeClr>
                </a:solidFill>
                <a:latin typeface="Montserrat" charset="0"/>
                <a:ea typeface="Montserrat" charset="0"/>
                <a:cs typeface="Montserrat" charset="0"/>
              </a:rPr>
              <a:t>work in</a:t>
            </a:r>
          </a:p>
          <a:p>
            <a:r>
              <a:rPr lang="en-US" sz="4400" b="1" dirty="0">
                <a:solidFill>
                  <a:schemeClr val="dk1">
                    <a:lumMod val="100000"/>
                  </a:schemeClr>
                </a:solidFill>
                <a:latin typeface="Montserrat" charset="0"/>
                <a:ea typeface="Montserrat" charset="0"/>
                <a:cs typeface="Montserrat" charset="0"/>
              </a:rPr>
              <a:t>the world</a:t>
            </a:r>
          </a:p>
        </p:txBody>
      </p:sp>
      <p:sp>
        <p:nvSpPr>
          <p:cNvPr id="30" name="TextBox 15">
            <a:extLst>
              <a:ext uri="{FF2B5EF4-FFF2-40B4-BE49-F238E27FC236}">
                <a16:creationId xmlns:a16="http://schemas.microsoft.com/office/drawing/2014/main" id="{7C075F7F-48C2-4D80-A444-6CB9A7558DA6}"/>
              </a:ext>
            </a:extLst>
          </p:cNvPr>
          <p:cNvSpPr txBox="1"/>
          <p:nvPr/>
        </p:nvSpPr>
        <p:spPr>
          <a:xfrm>
            <a:off x="7994957" y="3002885"/>
            <a:ext cx="3530965" cy="2002728"/>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grpSp>
        <p:nvGrpSpPr>
          <p:cNvPr id="31" name="Group 16">
            <a:extLst>
              <a:ext uri="{FF2B5EF4-FFF2-40B4-BE49-F238E27FC236}">
                <a16:creationId xmlns:a16="http://schemas.microsoft.com/office/drawing/2014/main" id="{1EA6D2C0-AC96-4107-840A-437ABA1C6DA4}"/>
              </a:ext>
            </a:extLst>
          </p:cNvPr>
          <p:cNvGrpSpPr/>
          <p:nvPr/>
        </p:nvGrpSpPr>
        <p:grpSpPr>
          <a:xfrm>
            <a:off x="7983870" y="5495492"/>
            <a:ext cx="2428564" cy="568503"/>
            <a:chOff x="1979795" y="8881079"/>
            <a:chExt cx="6187062" cy="1448333"/>
          </a:xfrm>
        </p:grpSpPr>
        <p:sp>
          <p:nvSpPr>
            <p:cNvPr id="32" name="Rectangle 17">
              <a:extLst>
                <a:ext uri="{FF2B5EF4-FFF2-40B4-BE49-F238E27FC236}">
                  <a16:creationId xmlns:a16="http://schemas.microsoft.com/office/drawing/2014/main" id="{C6F31455-DD2A-462A-BBA9-A328E692F2CA}"/>
                </a:ext>
              </a:extLst>
            </p:cNvPr>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TextBox 18">
              <a:extLst>
                <a:ext uri="{FF2B5EF4-FFF2-40B4-BE49-F238E27FC236}">
                  <a16:creationId xmlns:a16="http://schemas.microsoft.com/office/drawing/2014/main" id="{62289B35-3C48-4CBB-928B-6B1902076DD0}"/>
                </a:ext>
              </a:extLst>
            </p:cNvPr>
            <p:cNvSpPr txBox="1"/>
            <p:nvPr/>
          </p:nvSpPr>
          <p:spPr>
            <a:xfrm>
              <a:off x="2420460" y="9178369"/>
              <a:ext cx="5305733" cy="868063"/>
            </a:xfrm>
            <a:prstGeom prst="rect">
              <a:avLst/>
            </a:prstGeom>
            <a:noFill/>
          </p:spPr>
          <p:txBody>
            <a:bodyPr wrap="square" rtlCol="0">
              <a:spAutoFit/>
            </a:bodyPr>
            <a:lstStyle/>
            <a:p>
              <a:pPr algn="ctr">
                <a:lnSpc>
                  <a:spcPct val="150000"/>
                </a:lnSpc>
              </a:pPr>
              <a:r>
                <a:rPr lang="en-US" sz="1200" b="1" spc="300" dirty="0">
                  <a:solidFill>
                    <a:schemeClr val="dk1">
                      <a:lumMod val="100000"/>
                    </a:schemeClr>
                  </a:solidFill>
                  <a:latin typeface="Montserrat Light" charset="0"/>
                  <a:ea typeface="Montserrat Light" charset="0"/>
                  <a:cs typeface="Montserrat Light" charset="0"/>
                </a:rPr>
                <a:t>LEARN MORE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E60F275C-3CC6-447D-B48E-C394ED3DA54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775971" y="3000485"/>
            <a:ext cx="4503598" cy="3954373"/>
          </a:xfrm>
          <a:prstGeom prst="rect">
            <a:avLst/>
          </a:prstGeom>
        </p:spPr>
      </p:pic>
      <p:pic>
        <p:nvPicPr>
          <p:cNvPr id="24" name="图片 23">
            <a:extLst>
              <a:ext uri="{FF2B5EF4-FFF2-40B4-BE49-F238E27FC236}">
                <a16:creationId xmlns:a16="http://schemas.microsoft.com/office/drawing/2014/main" id="{83EF5E41-753A-49B1-86C0-372D12B9355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5902" y="0"/>
            <a:ext cx="3452971" cy="3008138"/>
          </a:xfrm>
          <a:prstGeom prst="rect">
            <a:avLst/>
          </a:prstGeom>
        </p:spPr>
      </p:pic>
      <p:pic>
        <p:nvPicPr>
          <p:cNvPr id="25" name="图片 24">
            <a:extLst>
              <a:ext uri="{FF2B5EF4-FFF2-40B4-BE49-F238E27FC236}">
                <a16:creationId xmlns:a16="http://schemas.microsoft.com/office/drawing/2014/main" id="{C9EFC299-4041-4E95-8B06-753F108276E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 y="1039621"/>
            <a:ext cx="4316591" cy="5818379"/>
          </a:xfrm>
          <a:prstGeom prst="rect">
            <a:avLst/>
          </a:prstGeom>
        </p:spPr>
      </p:pic>
      <p:pic>
        <p:nvPicPr>
          <p:cNvPr id="26" name="图片 25">
            <a:extLst>
              <a:ext uri="{FF2B5EF4-FFF2-40B4-BE49-F238E27FC236}">
                <a16:creationId xmlns:a16="http://schemas.microsoft.com/office/drawing/2014/main" id="{D6857455-BD52-4176-A8A7-8516EEF586A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193561" y="0"/>
            <a:ext cx="6998440" cy="2878312"/>
          </a:xfrm>
          <a:prstGeom prst="rect">
            <a:avLst/>
          </a:prstGeom>
        </p:spPr>
      </p:pic>
      <p:pic>
        <p:nvPicPr>
          <p:cNvPr id="27" name="图片 26">
            <a:extLst>
              <a:ext uri="{FF2B5EF4-FFF2-40B4-BE49-F238E27FC236}">
                <a16:creationId xmlns:a16="http://schemas.microsoft.com/office/drawing/2014/main" id="{97A6F932-7B1D-44DA-A204-C7DADBDA3CD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652193" y="4758875"/>
            <a:ext cx="4951850" cy="2099125"/>
          </a:xfrm>
          <a:prstGeom prst="rect">
            <a:avLst/>
          </a:prstGeom>
        </p:spPr>
      </p:pic>
      <p:grpSp>
        <p:nvGrpSpPr>
          <p:cNvPr id="29" name="组合 28">
            <a:extLst>
              <a:ext uri="{FF2B5EF4-FFF2-40B4-BE49-F238E27FC236}">
                <a16:creationId xmlns:a16="http://schemas.microsoft.com/office/drawing/2014/main" id="{1FA158C3-D6AD-4934-ACF5-E945EE1F9DE2}"/>
              </a:ext>
            </a:extLst>
          </p:cNvPr>
          <p:cNvGrpSpPr/>
          <p:nvPr/>
        </p:nvGrpSpPr>
        <p:grpSpPr>
          <a:xfrm>
            <a:off x="5558347" y="995884"/>
            <a:ext cx="5960110" cy="5544820"/>
            <a:chOff x="1887" y="1897"/>
            <a:chExt cx="9386" cy="8732"/>
          </a:xfrm>
        </p:grpSpPr>
        <p:grpSp>
          <p:nvGrpSpPr>
            <p:cNvPr id="30" name="组合 29">
              <a:extLst>
                <a:ext uri="{FF2B5EF4-FFF2-40B4-BE49-F238E27FC236}">
                  <a16:creationId xmlns:a16="http://schemas.microsoft.com/office/drawing/2014/main" id="{0022C325-E8C6-4717-BEA7-8CE1BFD10E70}"/>
                </a:ext>
              </a:extLst>
            </p:cNvPr>
            <p:cNvGrpSpPr/>
            <p:nvPr/>
          </p:nvGrpSpPr>
          <p:grpSpPr>
            <a:xfrm>
              <a:off x="6710" y="7031"/>
              <a:ext cx="4563" cy="3599"/>
              <a:chOff x="6790" y="3754"/>
              <a:chExt cx="4563" cy="3599"/>
            </a:xfrm>
          </p:grpSpPr>
          <p:sp>
            <p:nvSpPr>
              <p:cNvPr id="37" name="矩形 36">
                <a:extLst>
                  <a:ext uri="{FF2B5EF4-FFF2-40B4-BE49-F238E27FC236}">
                    <a16:creationId xmlns:a16="http://schemas.microsoft.com/office/drawing/2014/main" id="{BC3C6437-9989-469C-B668-5E390698A178}"/>
                  </a:ext>
                </a:extLst>
              </p:cNvPr>
              <p:cNvSpPr/>
              <p:nvPr/>
            </p:nvSpPr>
            <p:spPr>
              <a:xfrm>
                <a:off x="6790" y="3754"/>
                <a:ext cx="4563" cy="2830"/>
              </a:xfrm>
              <a:prstGeom prst="rect">
                <a:avLst/>
              </a:prstGeom>
              <a:solidFill>
                <a:srgbClr val="A38B67">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8" name="组合 37">
                <a:extLst>
                  <a:ext uri="{FF2B5EF4-FFF2-40B4-BE49-F238E27FC236}">
                    <a16:creationId xmlns:a16="http://schemas.microsoft.com/office/drawing/2014/main" id="{C106CCFF-BCA4-4D98-AC6C-FD383EA52154}"/>
                  </a:ext>
                </a:extLst>
              </p:cNvPr>
              <p:cNvGrpSpPr/>
              <p:nvPr/>
            </p:nvGrpSpPr>
            <p:grpSpPr>
              <a:xfrm>
                <a:off x="7085" y="4014"/>
                <a:ext cx="4148" cy="3339"/>
                <a:chOff x="13845" y="6585"/>
                <a:chExt cx="4148" cy="3339"/>
              </a:xfrm>
            </p:grpSpPr>
            <p:sp>
              <p:nvSpPr>
                <p:cNvPr id="39" name="副标题 53">
                  <a:extLst>
                    <a:ext uri="{FF2B5EF4-FFF2-40B4-BE49-F238E27FC236}">
                      <a16:creationId xmlns:a16="http://schemas.microsoft.com/office/drawing/2014/main" id="{851D4C5D-8B8A-4C73-B0AD-F9A2A952548A}"/>
                    </a:ext>
                  </a:extLst>
                </p:cNvPr>
                <p:cNvSpPr>
                  <a:spLocks noGrp="1"/>
                </p:cNvSpPr>
                <p:nvPr>
                  <p:custDataLst>
                    <p:tags r:id="rId2"/>
                  </p:custDataLst>
                </p:nvPr>
              </p:nvSpPr>
              <p:spPr>
                <a:xfrm>
                  <a:off x="13845" y="7258"/>
                  <a:ext cx="4148" cy="26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1000">
                      <a:solidFill>
                        <a:schemeClr val="bg1"/>
                      </a:solidFill>
                      <a:latin typeface="Adobe Myungjo Std M" panose="02020600000000000000" charset="-128"/>
                      <a:ea typeface="Adobe Myungjo Std M" panose="02020600000000000000" charset="-128"/>
                      <a:cs typeface="+mn-lt"/>
                    </a:rPr>
                    <a:t>Add your relevant content here.Add your relevant content here.Add your relevant content here.</a:t>
                  </a:r>
                  <a:r>
                    <a:rPr lang="en-US" altLang="zh-CN" sz="1000">
                      <a:solidFill>
                        <a:schemeClr val="bg1"/>
                      </a:solidFill>
                      <a:latin typeface="Adobe Myungjo Std M" panose="02020600000000000000" charset="-128"/>
                      <a:ea typeface="Adobe Myungjo Std M" panose="02020600000000000000" charset="-128"/>
                      <a:cs typeface="+mn-lt"/>
                      <a:sym typeface="+mn-ea"/>
                    </a:rPr>
                    <a:t>Add your relevant content here.</a:t>
                  </a:r>
                </a:p>
              </p:txBody>
            </p:sp>
            <p:sp>
              <p:nvSpPr>
                <p:cNvPr id="40" name="文本框 39">
                  <a:extLst>
                    <a:ext uri="{FF2B5EF4-FFF2-40B4-BE49-F238E27FC236}">
                      <a16:creationId xmlns:a16="http://schemas.microsoft.com/office/drawing/2014/main" id="{068820FF-2199-4ED5-A02D-35D424AD815B}"/>
                    </a:ext>
                  </a:extLst>
                </p:cNvPr>
                <p:cNvSpPr txBox="1"/>
                <p:nvPr/>
              </p:nvSpPr>
              <p:spPr>
                <a:xfrm>
                  <a:off x="13845" y="6585"/>
                  <a:ext cx="3758" cy="580"/>
                </a:xfrm>
                <a:prstGeom prst="rect">
                  <a:avLst/>
                </a:prstGeom>
                <a:noFill/>
              </p:spPr>
              <p:txBody>
                <a:bodyPr wrap="square" rtlCol="0">
                  <a:spAutoFit/>
                </a:bodyPr>
                <a:lstStyle/>
                <a:p>
                  <a:pPr algn="l"/>
                  <a:r>
                    <a:rPr lang="en-US" altLang="zh-CN">
                      <a:solidFill>
                        <a:schemeClr val="bg1"/>
                      </a:solidFill>
                      <a:latin typeface="Kozuka Mincho Pr6N H" panose="02020900000000000000" charset="-128"/>
                      <a:ea typeface="Kozuka Mincho Pr6N H" panose="02020900000000000000" charset="-128"/>
                    </a:rPr>
                    <a:t>Add the title here</a:t>
                  </a:r>
                </a:p>
              </p:txBody>
            </p:sp>
          </p:grpSp>
        </p:grpSp>
        <p:pic>
          <p:nvPicPr>
            <p:cNvPr id="31" name="图片 30" descr="pexels-photo-2713212">
              <a:extLst>
                <a:ext uri="{FF2B5EF4-FFF2-40B4-BE49-F238E27FC236}">
                  <a16:creationId xmlns:a16="http://schemas.microsoft.com/office/drawing/2014/main" id="{254C3BBD-1FAF-4208-80ED-539CA43D2B4F}"/>
                </a:ext>
              </a:extLst>
            </p:cNvPr>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a:xfrm rot="5400000">
              <a:off x="4132" y="-348"/>
              <a:ext cx="4896" cy="9386"/>
            </a:xfrm>
            <a:prstGeom prst="rect">
              <a:avLst/>
            </a:prstGeom>
          </p:spPr>
        </p:pic>
        <p:grpSp>
          <p:nvGrpSpPr>
            <p:cNvPr id="32" name="组合 31">
              <a:extLst>
                <a:ext uri="{FF2B5EF4-FFF2-40B4-BE49-F238E27FC236}">
                  <a16:creationId xmlns:a16="http://schemas.microsoft.com/office/drawing/2014/main" id="{2AF819FC-B4CE-431A-BA63-2AAC7ACBC037}"/>
                </a:ext>
              </a:extLst>
            </p:cNvPr>
            <p:cNvGrpSpPr/>
            <p:nvPr/>
          </p:nvGrpSpPr>
          <p:grpSpPr>
            <a:xfrm>
              <a:off x="1887" y="7031"/>
              <a:ext cx="4563" cy="3599"/>
              <a:chOff x="6790" y="3754"/>
              <a:chExt cx="4563" cy="3599"/>
            </a:xfrm>
          </p:grpSpPr>
          <p:sp>
            <p:nvSpPr>
              <p:cNvPr id="33" name="矩形 32">
                <a:extLst>
                  <a:ext uri="{FF2B5EF4-FFF2-40B4-BE49-F238E27FC236}">
                    <a16:creationId xmlns:a16="http://schemas.microsoft.com/office/drawing/2014/main" id="{723F2444-5E59-4A6C-8A52-B9E203185896}"/>
                  </a:ext>
                </a:extLst>
              </p:cNvPr>
              <p:cNvSpPr/>
              <p:nvPr/>
            </p:nvSpPr>
            <p:spPr>
              <a:xfrm>
                <a:off x="6790" y="3754"/>
                <a:ext cx="4563" cy="2830"/>
              </a:xfrm>
              <a:prstGeom prst="rect">
                <a:avLst/>
              </a:prstGeom>
              <a:solidFill>
                <a:srgbClr val="A38B67">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4" name="组合 33">
                <a:extLst>
                  <a:ext uri="{FF2B5EF4-FFF2-40B4-BE49-F238E27FC236}">
                    <a16:creationId xmlns:a16="http://schemas.microsoft.com/office/drawing/2014/main" id="{83B93538-34AB-4779-ACE0-AD5F7CAEB889}"/>
                  </a:ext>
                </a:extLst>
              </p:cNvPr>
              <p:cNvGrpSpPr/>
              <p:nvPr/>
            </p:nvGrpSpPr>
            <p:grpSpPr>
              <a:xfrm>
                <a:off x="7085" y="4014"/>
                <a:ext cx="4148" cy="3339"/>
                <a:chOff x="13845" y="6585"/>
                <a:chExt cx="4148" cy="3339"/>
              </a:xfrm>
            </p:grpSpPr>
            <p:sp>
              <p:nvSpPr>
                <p:cNvPr id="35" name="副标题 53">
                  <a:extLst>
                    <a:ext uri="{FF2B5EF4-FFF2-40B4-BE49-F238E27FC236}">
                      <a16:creationId xmlns:a16="http://schemas.microsoft.com/office/drawing/2014/main" id="{2ADD147E-BC63-4902-998D-4021871F3E63}"/>
                    </a:ext>
                  </a:extLst>
                </p:cNvPr>
                <p:cNvSpPr>
                  <a:spLocks noGrp="1"/>
                </p:cNvSpPr>
                <p:nvPr>
                  <p:custDataLst>
                    <p:tags r:id="rId1"/>
                  </p:custDataLst>
                </p:nvPr>
              </p:nvSpPr>
              <p:spPr>
                <a:xfrm>
                  <a:off x="13845" y="7258"/>
                  <a:ext cx="4148" cy="26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1000">
                      <a:solidFill>
                        <a:schemeClr val="bg1"/>
                      </a:solidFill>
                      <a:latin typeface="Adobe Myungjo Std M" panose="02020600000000000000" charset="-128"/>
                      <a:ea typeface="Adobe Myungjo Std M" panose="02020600000000000000" charset="-128"/>
                      <a:cs typeface="+mn-lt"/>
                    </a:rPr>
                    <a:t>Add your relevant content here.Add your relevant content here.Add your relevant content here.</a:t>
                  </a:r>
                  <a:r>
                    <a:rPr lang="en-US" altLang="zh-CN" sz="1000">
                      <a:solidFill>
                        <a:schemeClr val="bg1"/>
                      </a:solidFill>
                      <a:latin typeface="Adobe Myungjo Std M" panose="02020600000000000000" charset="-128"/>
                      <a:ea typeface="Adobe Myungjo Std M" panose="02020600000000000000" charset="-128"/>
                      <a:cs typeface="+mn-lt"/>
                      <a:sym typeface="+mn-ea"/>
                    </a:rPr>
                    <a:t>Add your relevant content here.</a:t>
                  </a:r>
                </a:p>
              </p:txBody>
            </p:sp>
            <p:sp>
              <p:nvSpPr>
                <p:cNvPr id="36" name="文本框 35">
                  <a:extLst>
                    <a:ext uri="{FF2B5EF4-FFF2-40B4-BE49-F238E27FC236}">
                      <a16:creationId xmlns:a16="http://schemas.microsoft.com/office/drawing/2014/main" id="{63130167-B65F-4A4B-9F55-50E173E7D525}"/>
                    </a:ext>
                  </a:extLst>
                </p:cNvPr>
                <p:cNvSpPr txBox="1"/>
                <p:nvPr/>
              </p:nvSpPr>
              <p:spPr>
                <a:xfrm>
                  <a:off x="13845" y="6585"/>
                  <a:ext cx="3758" cy="580"/>
                </a:xfrm>
                <a:prstGeom prst="rect">
                  <a:avLst/>
                </a:prstGeom>
                <a:noFill/>
              </p:spPr>
              <p:txBody>
                <a:bodyPr wrap="square" rtlCol="0">
                  <a:spAutoFit/>
                </a:bodyPr>
                <a:lstStyle/>
                <a:p>
                  <a:pPr algn="l"/>
                  <a:r>
                    <a:rPr lang="en-US" altLang="zh-CN">
                      <a:solidFill>
                        <a:schemeClr val="bg1"/>
                      </a:solidFill>
                      <a:latin typeface="Kozuka Mincho Pr6N H" panose="02020900000000000000" charset="-128"/>
                      <a:ea typeface="Kozuka Mincho Pr6N H" panose="02020900000000000000" charset="-128"/>
                    </a:rPr>
                    <a:t>Add the title here</a:t>
                  </a:r>
                </a:p>
              </p:txBody>
            </p:sp>
          </p:grpSp>
        </p:grpSp>
      </p:grpSp>
      <p:sp>
        <p:nvSpPr>
          <p:cNvPr id="28" name="TextBox 13">
            <a:extLst>
              <a:ext uri="{FF2B5EF4-FFF2-40B4-BE49-F238E27FC236}">
                <a16:creationId xmlns:a16="http://schemas.microsoft.com/office/drawing/2014/main" id="{FCDE3C5E-CD72-47DA-A31D-1610EF9C0C03}"/>
              </a:ext>
            </a:extLst>
          </p:cNvPr>
          <p:cNvSpPr txBox="1"/>
          <p:nvPr/>
        </p:nvSpPr>
        <p:spPr>
          <a:xfrm>
            <a:off x="762733" y="69494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41" name="TextBox 14">
            <a:extLst>
              <a:ext uri="{FF2B5EF4-FFF2-40B4-BE49-F238E27FC236}">
                <a16:creationId xmlns:a16="http://schemas.microsoft.com/office/drawing/2014/main" id="{A067AFCB-A786-497C-972A-FC1460EE59C7}"/>
              </a:ext>
            </a:extLst>
          </p:cNvPr>
          <p:cNvSpPr txBox="1"/>
          <p:nvPr/>
        </p:nvSpPr>
        <p:spPr>
          <a:xfrm>
            <a:off x="762733" y="925393"/>
            <a:ext cx="3892165" cy="2123658"/>
          </a:xfrm>
          <a:prstGeom prst="rect">
            <a:avLst/>
          </a:prstGeom>
          <a:noFill/>
        </p:spPr>
        <p:txBody>
          <a:bodyPr wrap="square" rtlCol="0">
            <a:spAutoFit/>
          </a:bodyPr>
          <a:lstStyle/>
          <a:p>
            <a:r>
              <a:rPr lang="en-US" sz="4400" b="1" dirty="0">
                <a:solidFill>
                  <a:schemeClr val="dk1">
                    <a:lumMod val="100000"/>
                  </a:schemeClr>
                </a:solidFill>
                <a:latin typeface="Montserrat" charset="0"/>
                <a:ea typeface="Montserrat" charset="0"/>
                <a:cs typeface="Montserrat" charset="0"/>
              </a:rPr>
              <a:t>our latest</a:t>
            </a:r>
          </a:p>
          <a:p>
            <a:r>
              <a:rPr lang="en-US" sz="4400" b="1" dirty="0">
                <a:solidFill>
                  <a:schemeClr val="dk1">
                    <a:lumMod val="100000"/>
                  </a:schemeClr>
                </a:solidFill>
                <a:latin typeface="Montserrat" charset="0"/>
                <a:ea typeface="Montserrat" charset="0"/>
                <a:cs typeface="Montserrat" charset="0"/>
              </a:rPr>
              <a:t>work in</a:t>
            </a:r>
          </a:p>
          <a:p>
            <a:r>
              <a:rPr lang="en-US" sz="4400" b="1" dirty="0">
                <a:solidFill>
                  <a:schemeClr val="dk1">
                    <a:lumMod val="100000"/>
                  </a:schemeClr>
                </a:solidFill>
                <a:latin typeface="Montserrat" charset="0"/>
                <a:ea typeface="Montserrat" charset="0"/>
                <a:cs typeface="Montserrat" charset="0"/>
              </a:rPr>
              <a:t>the world</a:t>
            </a:r>
          </a:p>
        </p:txBody>
      </p:sp>
      <p:sp>
        <p:nvSpPr>
          <p:cNvPr id="42" name="TextBox 15">
            <a:extLst>
              <a:ext uri="{FF2B5EF4-FFF2-40B4-BE49-F238E27FC236}">
                <a16:creationId xmlns:a16="http://schemas.microsoft.com/office/drawing/2014/main" id="{A0998636-D26C-4AD6-BF7D-D080C65E6312}"/>
              </a:ext>
            </a:extLst>
          </p:cNvPr>
          <p:cNvSpPr txBox="1"/>
          <p:nvPr/>
        </p:nvSpPr>
        <p:spPr>
          <a:xfrm>
            <a:off x="762733" y="3002885"/>
            <a:ext cx="3530965" cy="2002728"/>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grpSp>
        <p:nvGrpSpPr>
          <p:cNvPr id="43" name="Group 16">
            <a:extLst>
              <a:ext uri="{FF2B5EF4-FFF2-40B4-BE49-F238E27FC236}">
                <a16:creationId xmlns:a16="http://schemas.microsoft.com/office/drawing/2014/main" id="{EF979814-FA86-4CE6-AEA9-5F0A9F6D4C18}"/>
              </a:ext>
            </a:extLst>
          </p:cNvPr>
          <p:cNvGrpSpPr/>
          <p:nvPr/>
        </p:nvGrpSpPr>
        <p:grpSpPr>
          <a:xfrm>
            <a:off x="751646" y="5495492"/>
            <a:ext cx="2428564" cy="568503"/>
            <a:chOff x="1979795" y="8881079"/>
            <a:chExt cx="6187062" cy="1448333"/>
          </a:xfrm>
        </p:grpSpPr>
        <p:sp>
          <p:nvSpPr>
            <p:cNvPr id="44" name="Rectangle 17">
              <a:extLst>
                <a:ext uri="{FF2B5EF4-FFF2-40B4-BE49-F238E27FC236}">
                  <a16:creationId xmlns:a16="http://schemas.microsoft.com/office/drawing/2014/main" id="{07B702EC-55EE-4501-B107-64D8A5CEBE7C}"/>
                </a:ext>
              </a:extLst>
            </p:cNvPr>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TextBox 18">
              <a:extLst>
                <a:ext uri="{FF2B5EF4-FFF2-40B4-BE49-F238E27FC236}">
                  <a16:creationId xmlns:a16="http://schemas.microsoft.com/office/drawing/2014/main" id="{EB5B78F7-8FE7-4C9C-B14F-A22C9CE70766}"/>
                </a:ext>
              </a:extLst>
            </p:cNvPr>
            <p:cNvSpPr txBox="1"/>
            <p:nvPr/>
          </p:nvSpPr>
          <p:spPr>
            <a:xfrm>
              <a:off x="2420460" y="9178369"/>
              <a:ext cx="5305733" cy="868063"/>
            </a:xfrm>
            <a:prstGeom prst="rect">
              <a:avLst/>
            </a:prstGeom>
            <a:noFill/>
          </p:spPr>
          <p:txBody>
            <a:bodyPr wrap="square" rtlCol="0">
              <a:spAutoFit/>
            </a:bodyPr>
            <a:lstStyle/>
            <a:p>
              <a:pPr algn="ctr">
                <a:lnSpc>
                  <a:spcPct val="150000"/>
                </a:lnSpc>
              </a:pPr>
              <a:r>
                <a:rPr lang="en-US" sz="1200" b="1" spc="300" dirty="0">
                  <a:solidFill>
                    <a:schemeClr val="dk1">
                      <a:lumMod val="100000"/>
                    </a:schemeClr>
                  </a:solidFill>
                  <a:latin typeface="Montserrat Light" charset="0"/>
                  <a:ea typeface="Montserrat Light" charset="0"/>
                  <a:cs typeface="Montserrat Light" charset="0"/>
                </a:rPr>
                <a:t>LEARN MORE</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0D3C2"/>
        </a:solidFill>
        <a:effectLst/>
      </p:bgPr>
    </p:bg>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CD44E1F9-E1A7-4A3A-B726-981B0F291E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61599" y="-1"/>
            <a:ext cx="4630401" cy="2618644"/>
          </a:xfrm>
          <a:prstGeom prst="rect">
            <a:avLst/>
          </a:prstGeom>
        </p:spPr>
      </p:pic>
      <p:pic>
        <p:nvPicPr>
          <p:cNvPr id="29" name="图片 28">
            <a:extLst>
              <a:ext uri="{FF2B5EF4-FFF2-40B4-BE49-F238E27FC236}">
                <a16:creationId xmlns:a16="http://schemas.microsoft.com/office/drawing/2014/main" id="{7D926D9A-345D-4295-BC30-8204A1DF66D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5032936" cy="3115503"/>
          </a:xfrm>
          <a:prstGeom prst="rect">
            <a:avLst/>
          </a:prstGeom>
        </p:spPr>
      </p:pic>
      <p:sp>
        <p:nvSpPr>
          <p:cNvPr id="30" name="Rectangle 15">
            <a:extLst>
              <a:ext uri="{FF2B5EF4-FFF2-40B4-BE49-F238E27FC236}">
                <a16:creationId xmlns:a16="http://schemas.microsoft.com/office/drawing/2014/main" id="{5D5A04E1-40FF-416F-AA1C-A72899B5CB7E}"/>
              </a:ext>
            </a:extLst>
          </p:cNvPr>
          <p:cNvSpPr/>
          <p:nvPr/>
        </p:nvSpPr>
        <p:spPr>
          <a:xfrm>
            <a:off x="1742543" y="5150617"/>
            <a:ext cx="1707383" cy="170738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p>
        </p:txBody>
      </p:sp>
      <p:sp>
        <p:nvSpPr>
          <p:cNvPr id="31" name="Rectangle 22">
            <a:extLst>
              <a:ext uri="{FF2B5EF4-FFF2-40B4-BE49-F238E27FC236}">
                <a16:creationId xmlns:a16="http://schemas.microsoft.com/office/drawing/2014/main" id="{91950991-8368-4795-9EA9-24C54A9B4D2D}"/>
              </a:ext>
            </a:extLst>
          </p:cNvPr>
          <p:cNvSpPr/>
          <p:nvPr/>
        </p:nvSpPr>
        <p:spPr>
          <a:xfrm>
            <a:off x="3489273" y="3383406"/>
            <a:ext cx="1707383" cy="1707383"/>
          </a:xfrm>
          <a:prstGeom prst="rect">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Rectangle 23">
            <a:extLst>
              <a:ext uri="{FF2B5EF4-FFF2-40B4-BE49-F238E27FC236}">
                <a16:creationId xmlns:a16="http://schemas.microsoft.com/office/drawing/2014/main" id="{CFEC4803-3262-4AE9-AC45-E960739F6CCF}"/>
              </a:ext>
            </a:extLst>
          </p:cNvPr>
          <p:cNvSpPr/>
          <p:nvPr/>
        </p:nvSpPr>
        <p:spPr>
          <a:xfrm>
            <a:off x="6987939" y="5150807"/>
            <a:ext cx="1707383" cy="17073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Rectangle 24">
            <a:extLst>
              <a:ext uri="{FF2B5EF4-FFF2-40B4-BE49-F238E27FC236}">
                <a16:creationId xmlns:a16="http://schemas.microsoft.com/office/drawing/2014/main" id="{D798EECE-274F-40F6-B4FD-7D0C593AB369}"/>
              </a:ext>
            </a:extLst>
          </p:cNvPr>
          <p:cNvSpPr/>
          <p:nvPr/>
        </p:nvSpPr>
        <p:spPr>
          <a:xfrm>
            <a:off x="10481533" y="3383406"/>
            <a:ext cx="1707383" cy="17073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TextBox 50">
            <a:extLst>
              <a:ext uri="{FF2B5EF4-FFF2-40B4-BE49-F238E27FC236}">
                <a16:creationId xmlns:a16="http://schemas.microsoft.com/office/drawing/2014/main" id="{38904489-010B-4DD9-AEF0-03CDBE0B0BFD}"/>
              </a:ext>
            </a:extLst>
          </p:cNvPr>
          <p:cNvSpPr txBox="1"/>
          <p:nvPr/>
        </p:nvSpPr>
        <p:spPr>
          <a:xfrm>
            <a:off x="1986615" y="5830896"/>
            <a:ext cx="1225015" cy="400110"/>
          </a:xfrm>
          <a:prstGeom prst="rect">
            <a:avLst/>
          </a:prstGeom>
          <a:noFill/>
        </p:spPr>
        <p:txBody>
          <a:bodyPr wrap="none" rtlCol="0">
            <a:spAutoFit/>
          </a:bodyPr>
          <a:lstStyle/>
          <a:p>
            <a:pPr algn="ctr"/>
            <a:r>
              <a:rPr lang="en-US" sz="1000" b="1" spc="300" dirty="0">
                <a:solidFill>
                  <a:schemeClr val="bg1"/>
                </a:solidFill>
                <a:latin typeface="Montserrat Semi" charset="0"/>
                <a:ea typeface="Montserrat Semi" charset="0"/>
                <a:cs typeface="Montserrat Semi" charset="0"/>
              </a:rPr>
              <a:t>WRITE HERE</a:t>
            </a:r>
          </a:p>
          <a:p>
            <a:pPr algn="ctr"/>
            <a:r>
              <a:rPr lang="en-US" sz="1000" b="1" spc="300" dirty="0">
                <a:solidFill>
                  <a:schemeClr val="bg1"/>
                </a:solidFill>
                <a:latin typeface="Montserrat Semi" charset="0"/>
                <a:ea typeface="Montserrat Semi" charset="0"/>
                <a:cs typeface="Montserrat Semi" charset="0"/>
              </a:rPr>
              <a:t>SOMETHING</a:t>
            </a:r>
          </a:p>
        </p:txBody>
      </p:sp>
      <p:sp>
        <p:nvSpPr>
          <p:cNvPr id="35" name="TextBox 51">
            <a:extLst>
              <a:ext uri="{FF2B5EF4-FFF2-40B4-BE49-F238E27FC236}">
                <a16:creationId xmlns:a16="http://schemas.microsoft.com/office/drawing/2014/main" id="{6E829E38-5A6D-4C01-9917-907A9548F328}"/>
              </a:ext>
            </a:extLst>
          </p:cNvPr>
          <p:cNvSpPr txBox="1"/>
          <p:nvPr/>
        </p:nvSpPr>
        <p:spPr>
          <a:xfrm>
            <a:off x="3727570" y="4063685"/>
            <a:ext cx="1225015" cy="400110"/>
          </a:xfrm>
          <a:prstGeom prst="rect">
            <a:avLst/>
          </a:prstGeom>
          <a:noFill/>
        </p:spPr>
        <p:txBody>
          <a:bodyPr wrap="none" rtlCol="0">
            <a:spAutoFit/>
          </a:bodyPr>
          <a:lstStyle/>
          <a:p>
            <a:pPr algn="ctr"/>
            <a:r>
              <a:rPr lang="en-US" sz="1000" b="1" spc="300" dirty="0">
                <a:solidFill>
                  <a:schemeClr val="bg1"/>
                </a:solidFill>
                <a:latin typeface="Montserrat Semi" charset="0"/>
                <a:ea typeface="Montserrat Semi" charset="0"/>
                <a:cs typeface="Montserrat Semi" charset="0"/>
              </a:rPr>
              <a:t>WRITE HERE</a:t>
            </a:r>
          </a:p>
          <a:p>
            <a:pPr algn="ctr"/>
            <a:r>
              <a:rPr lang="en-US" sz="1000" b="1" spc="300" dirty="0">
                <a:solidFill>
                  <a:schemeClr val="bg1"/>
                </a:solidFill>
                <a:latin typeface="Montserrat Semi" charset="0"/>
                <a:ea typeface="Montserrat Semi" charset="0"/>
                <a:cs typeface="Montserrat Semi" charset="0"/>
              </a:rPr>
              <a:t>SOMETHING</a:t>
            </a:r>
          </a:p>
        </p:txBody>
      </p:sp>
      <p:sp>
        <p:nvSpPr>
          <p:cNvPr id="36" name="TextBox 52">
            <a:extLst>
              <a:ext uri="{FF2B5EF4-FFF2-40B4-BE49-F238E27FC236}">
                <a16:creationId xmlns:a16="http://schemas.microsoft.com/office/drawing/2014/main" id="{E323201F-C409-4854-A1D3-4DFBC20B78CD}"/>
              </a:ext>
            </a:extLst>
          </p:cNvPr>
          <p:cNvSpPr txBox="1"/>
          <p:nvPr/>
        </p:nvSpPr>
        <p:spPr>
          <a:xfrm>
            <a:off x="7222512" y="5830896"/>
            <a:ext cx="1225015" cy="400110"/>
          </a:xfrm>
          <a:prstGeom prst="rect">
            <a:avLst/>
          </a:prstGeom>
          <a:noFill/>
        </p:spPr>
        <p:txBody>
          <a:bodyPr wrap="none" rtlCol="0">
            <a:spAutoFit/>
          </a:bodyPr>
          <a:lstStyle/>
          <a:p>
            <a:pPr algn="ctr"/>
            <a:r>
              <a:rPr lang="en-US" sz="1000" b="1" spc="300" dirty="0">
                <a:solidFill>
                  <a:schemeClr val="bg1"/>
                </a:solidFill>
                <a:latin typeface="Montserrat Semi" charset="0"/>
                <a:ea typeface="Montserrat Semi" charset="0"/>
                <a:cs typeface="Montserrat Semi" charset="0"/>
              </a:rPr>
              <a:t>WRITE HERE</a:t>
            </a:r>
          </a:p>
          <a:p>
            <a:pPr algn="ctr"/>
            <a:r>
              <a:rPr lang="en-US" sz="1000" b="1" spc="300" dirty="0">
                <a:solidFill>
                  <a:schemeClr val="bg1"/>
                </a:solidFill>
                <a:latin typeface="Montserrat Semi" charset="0"/>
                <a:ea typeface="Montserrat Semi" charset="0"/>
                <a:cs typeface="Montserrat Semi" charset="0"/>
              </a:rPr>
              <a:t>SOMETHING</a:t>
            </a:r>
          </a:p>
        </p:txBody>
      </p:sp>
      <p:sp>
        <p:nvSpPr>
          <p:cNvPr id="37" name="TextBox 53">
            <a:extLst>
              <a:ext uri="{FF2B5EF4-FFF2-40B4-BE49-F238E27FC236}">
                <a16:creationId xmlns:a16="http://schemas.microsoft.com/office/drawing/2014/main" id="{8B5C0339-8DF2-44F6-9842-C47A6136B8D9}"/>
              </a:ext>
            </a:extLst>
          </p:cNvPr>
          <p:cNvSpPr txBox="1"/>
          <p:nvPr/>
        </p:nvSpPr>
        <p:spPr>
          <a:xfrm>
            <a:off x="10718524" y="4063685"/>
            <a:ext cx="1225015" cy="400110"/>
          </a:xfrm>
          <a:prstGeom prst="rect">
            <a:avLst/>
          </a:prstGeom>
          <a:noFill/>
        </p:spPr>
        <p:txBody>
          <a:bodyPr wrap="none" rtlCol="0">
            <a:spAutoFit/>
          </a:bodyPr>
          <a:lstStyle/>
          <a:p>
            <a:pPr algn="ctr"/>
            <a:r>
              <a:rPr lang="en-US" sz="1000" b="1" spc="300" dirty="0">
                <a:solidFill>
                  <a:schemeClr val="bg1"/>
                </a:solidFill>
                <a:latin typeface="Montserrat Semi" charset="0"/>
                <a:ea typeface="Montserrat Semi" charset="0"/>
                <a:cs typeface="Montserrat Semi" charset="0"/>
              </a:rPr>
              <a:t>WRITE HERE</a:t>
            </a:r>
          </a:p>
          <a:p>
            <a:pPr algn="ctr"/>
            <a:r>
              <a:rPr lang="en-US" sz="1000" b="1" spc="300" dirty="0">
                <a:solidFill>
                  <a:schemeClr val="bg1"/>
                </a:solidFill>
                <a:latin typeface="Montserrat Semi" charset="0"/>
                <a:ea typeface="Montserrat Semi" charset="0"/>
                <a:cs typeface="Montserrat Semi" charset="0"/>
              </a:rPr>
              <a:t>SOMETHING</a:t>
            </a:r>
          </a:p>
        </p:txBody>
      </p:sp>
      <p:sp>
        <p:nvSpPr>
          <p:cNvPr id="38" name="TextBox 25">
            <a:extLst>
              <a:ext uri="{FF2B5EF4-FFF2-40B4-BE49-F238E27FC236}">
                <a16:creationId xmlns:a16="http://schemas.microsoft.com/office/drawing/2014/main" id="{817211FC-0612-48EC-8690-198FCAAF6736}"/>
              </a:ext>
            </a:extLst>
          </p:cNvPr>
          <p:cNvSpPr txBox="1"/>
          <p:nvPr/>
        </p:nvSpPr>
        <p:spPr>
          <a:xfrm>
            <a:off x="1013253" y="703284"/>
            <a:ext cx="3093531" cy="307777"/>
          </a:xfrm>
          <a:prstGeom prst="rect">
            <a:avLst/>
          </a:prstGeom>
          <a:noFill/>
        </p:spPr>
        <p:txBody>
          <a:bodyPr wrap="square" rtlCol="0">
            <a:spAutoFit/>
          </a:bodyPr>
          <a:lstStyle/>
          <a:p>
            <a:r>
              <a:rPr lang="en-US" sz="1400" spc="300" dirty="0">
                <a:solidFill>
                  <a:schemeClr val="bg1"/>
                </a:solidFill>
                <a:latin typeface="Montserrat" charset="0"/>
                <a:ea typeface="Montserrat" charset="0"/>
                <a:cs typeface="Montserrat" charset="0"/>
              </a:rPr>
              <a:t>You Can Write </a:t>
            </a:r>
            <a:r>
              <a:rPr lang="en-US" sz="1400" b="1" spc="300" dirty="0">
                <a:solidFill>
                  <a:schemeClr val="bg1"/>
                </a:solidFill>
                <a:latin typeface="Montserrat Extra" charset="0"/>
                <a:ea typeface="Montserrat Extra" charset="0"/>
                <a:cs typeface="Montserrat Extra" charset="0"/>
              </a:rPr>
              <a:t>Here</a:t>
            </a:r>
          </a:p>
        </p:txBody>
      </p:sp>
      <p:sp>
        <p:nvSpPr>
          <p:cNvPr id="39" name="TextBox 26">
            <a:extLst>
              <a:ext uri="{FF2B5EF4-FFF2-40B4-BE49-F238E27FC236}">
                <a16:creationId xmlns:a16="http://schemas.microsoft.com/office/drawing/2014/main" id="{BD9AACC8-6F10-4119-9B25-F1EA811658EC}"/>
              </a:ext>
            </a:extLst>
          </p:cNvPr>
          <p:cNvSpPr txBox="1"/>
          <p:nvPr/>
        </p:nvSpPr>
        <p:spPr>
          <a:xfrm>
            <a:off x="1013253" y="933733"/>
            <a:ext cx="4219002" cy="1862048"/>
          </a:xfrm>
          <a:prstGeom prst="rect">
            <a:avLst/>
          </a:prstGeom>
          <a:noFill/>
        </p:spPr>
        <p:txBody>
          <a:bodyPr wrap="square" rtlCol="0">
            <a:spAutoFit/>
          </a:bodyPr>
          <a:lstStyle/>
          <a:p>
            <a:r>
              <a:rPr lang="en-US" sz="5750" b="1" dirty="0">
                <a:solidFill>
                  <a:schemeClr val="bg1"/>
                </a:solidFill>
                <a:latin typeface="Montserrat" charset="0"/>
                <a:ea typeface="Montserrat" charset="0"/>
                <a:cs typeface="Montserrat" charset="0"/>
              </a:rPr>
              <a:t>our latest</a:t>
            </a:r>
          </a:p>
          <a:p>
            <a:r>
              <a:rPr lang="en-US" sz="5750" b="1" dirty="0">
                <a:solidFill>
                  <a:schemeClr val="bg1"/>
                </a:solidFill>
                <a:latin typeface="Montserrat" charset="0"/>
                <a:ea typeface="Montserrat" charset="0"/>
                <a:cs typeface="Montserrat" charset="0"/>
              </a:rPr>
              <a:t>works</a:t>
            </a:r>
          </a:p>
        </p:txBody>
      </p:sp>
      <p:sp>
        <p:nvSpPr>
          <p:cNvPr id="40" name="TextBox 28">
            <a:extLst>
              <a:ext uri="{FF2B5EF4-FFF2-40B4-BE49-F238E27FC236}">
                <a16:creationId xmlns:a16="http://schemas.microsoft.com/office/drawing/2014/main" id="{FBF52E39-DDF4-449A-929D-5E6E5EFBFDFD}"/>
              </a:ext>
            </a:extLst>
          </p:cNvPr>
          <p:cNvSpPr txBox="1"/>
          <p:nvPr/>
        </p:nvSpPr>
        <p:spPr>
          <a:xfrm>
            <a:off x="5232255" y="820763"/>
            <a:ext cx="6159645"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a:t>
            </a:r>
          </a:p>
        </p:txBody>
      </p:sp>
      <p:sp>
        <p:nvSpPr>
          <p:cNvPr id="41" name="TextBox 30">
            <a:extLst>
              <a:ext uri="{FF2B5EF4-FFF2-40B4-BE49-F238E27FC236}">
                <a16:creationId xmlns:a16="http://schemas.microsoft.com/office/drawing/2014/main" id="{4EEF1B4D-593D-46D3-8751-90D481E066DE}"/>
              </a:ext>
            </a:extLst>
          </p:cNvPr>
          <p:cNvSpPr txBox="1"/>
          <p:nvPr/>
        </p:nvSpPr>
        <p:spPr>
          <a:xfrm>
            <a:off x="5232255" y="1872451"/>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a:t>
            </a:r>
          </a:p>
        </p:txBody>
      </p:sp>
      <p:sp>
        <p:nvSpPr>
          <p:cNvPr id="42" name="TextBox 54">
            <a:extLst>
              <a:ext uri="{FF2B5EF4-FFF2-40B4-BE49-F238E27FC236}">
                <a16:creationId xmlns:a16="http://schemas.microsoft.com/office/drawing/2014/main" id="{C7F3C05D-5BC1-4580-8EE5-DC6FD60201FC}"/>
              </a:ext>
            </a:extLst>
          </p:cNvPr>
          <p:cNvSpPr txBox="1"/>
          <p:nvPr/>
        </p:nvSpPr>
        <p:spPr>
          <a:xfrm>
            <a:off x="8488323" y="1872451"/>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a:t>
            </a:r>
            <a:r>
              <a:rPr lang="en-US" sz="1200">
                <a:solidFill>
                  <a:schemeClr val="dk1">
                    <a:lumMod val="100000"/>
                  </a:schemeClr>
                </a:solidFill>
                <a:latin typeface="Montserrat Light" charset="0"/>
                <a:ea typeface="Montserrat Light" charset="0"/>
                <a:cs typeface="Montserrat Light" charset="0"/>
              </a:rPr>
              <a:t>organization and</a:t>
            </a:r>
            <a:endParaRPr lang="en-US" sz="1200" dirty="0">
              <a:solidFill>
                <a:schemeClr val="dk1">
                  <a:lumMod val="100000"/>
                </a:schemeClr>
              </a:solidFill>
              <a:latin typeface="Montserrat Light" charset="0"/>
              <a:ea typeface="Montserrat Light" charset="0"/>
              <a:cs typeface="Montserrat Light" charset="0"/>
            </a:endParaRPr>
          </a:p>
        </p:txBody>
      </p:sp>
      <p:pic>
        <p:nvPicPr>
          <p:cNvPr id="43" name="图片占位符 11">
            <a:extLst>
              <a:ext uri="{FF2B5EF4-FFF2-40B4-BE49-F238E27FC236}">
                <a16:creationId xmlns:a16="http://schemas.microsoft.com/office/drawing/2014/main" id="{ED5E39E9-DDE6-491C-B845-461440456CC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rcRect/>
          <a:stretch/>
        </p:blipFill>
        <p:spPr>
          <a:xfrm>
            <a:off x="0" y="3383406"/>
            <a:ext cx="1705800" cy="1714500"/>
          </a:xfrm>
          <a:prstGeom prst="rect">
            <a:avLst/>
          </a:prstGeom>
        </p:spPr>
      </p:pic>
      <p:pic>
        <p:nvPicPr>
          <p:cNvPr id="44" name="图片占位符 59">
            <a:extLst>
              <a:ext uri="{FF2B5EF4-FFF2-40B4-BE49-F238E27FC236}">
                <a16:creationId xmlns:a16="http://schemas.microsoft.com/office/drawing/2014/main" id="{78581B57-5824-47D6-A1F4-D94ABC4346B1}"/>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a:ext>
            </a:extLst>
          </a:blip>
          <a:srcRect/>
          <a:stretch>
            <a:fillRect/>
          </a:stretch>
        </p:blipFill>
        <p:spPr>
          <a:xfrm>
            <a:off x="1741409" y="3383406"/>
            <a:ext cx="1705800" cy="1714500"/>
          </a:xfrm>
          <a:prstGeom prst="rect">
            <a:avLst/>
          </a:prstGeom>
        </p:spPr>
      </p:pic>
      <p:pic>
        <p:nvPicPr>
          <p:cNvPr id="45" name="图片占位符 44">
            <a:extLst>
              <a:ext uri="{FF2B5EF4-FFF2-40B4-BE49-F238E27FC236}">
                <a16:creationId xmlns:a16="http://schemas.microsoft.com/office/drawing/2014/main" id="{E7B0EEFD-8EAF-49A4-8557-EB65A43284D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32030" y="3383406"/>
            <a:ext cx="1705800" cy="1714500"/>
          </a:xfrm>
          <a:prstGeom prst="rect">
            <a:avLst/>
          </a:prstGeom>
        </p:spPr>
      </p:pic>
      <p:pic>
        <p:nvPicPr>
          <p:cNvPr id="46" name="图片占位符 57">
            <a:extLst>
              <a:ext uri="{FF2B5EF4-FFF2-40B4-BE49-F238E27FC236}">
                <a16:creationId xmlns:a16="http://schemas.microsoft.com/office/drawing/2014/main" id="{16559B71-396F-44BA-88A7-B8650C1EA2EB}"/>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7500"/>
                    </a14:imgEffect>
                    <a14:imgEffect>
                      <a14:saturation sat="23000"/>
                    </a14:imgEffect>
                    <a14:imgEffect>
                      <a14:brightnessContrast bright="9000" contrast="40000"/>
                    </a14:imgEffect>
                  </a14:imgLayer>
                </a14:imgProps>
              </a:ext>
              <a:ext uri="{28A0092B-C50C-407E-A947-70E740481C1C}">
                <a14:useLocalDpi xmlns:a14="http://schemas.microsoft.com/office/drawing/2010/main"/>
              </a:ext>
            </a:extLst>
          </a:blip>
          <a:srcRect/>
          <a:stretch>
            <a:fillRect/>
          </a:stretch>
        </p:blipFill>
        <p:spPr>
          <a:xfrm>
            <a:off x="6994082" y="3383406"/>
            <a:ext cx="1705800" cy="1714500"/>
          </a:xfrm>
          <a:prstGeom prst="rect">
            <a:avLst/>
          </a:prstGeom>
        </p:spPr>
      </p:pic>
      <p:pic>
        <p:nvPicPr>
          <p:cNvPr id="47" name="图片占位符 36">
            <a:extLst>
              <a:ext uri="{FF2B5EF4-FFF2-40B4-BE49-F238E27FC236}">
                <a16:creationId xmlns:a16="http://schemas.microsoft.com/office/drawing/2014/main" id="{28DCF0A2-DE8E-410B-B851-9E0CB385759B}"/>
              </a:ext>
            </a:extLst>
          </p:cNvPr>
          <p:cNvPicPr>
            <a:picLocks noChangeAspect="1"/>
          </p:cNvPicPr>
          <p:nvPr/>
        </p:nvPicPr>
        <p:blipFill>
          <a:blip r:embed="rId11" cstate="print">
            <a:extLst>
              <a:ext uri="{BEBA8EAE-BF5A-486C-A8C5-ECC9F3942E4B}">
                <a14:imgProps xmlns:a14="http://schemas.microsoft.com/office/drawing/2010/main">
                  <a14:imgLayer r:embed="rId12">
                    <a14:imgEffect>
                      <a14:saturation sat="33000"/>
                    </a14:imgEffect>
                  </a14:imgLayer>
                </a14:imgProps>
              </a:ext>
              <a:ext uri="{28A0092B-C50C-407E-A947-70E740481C1C}">
                <a14:useLocalDpi xmlns:a14="http://schemas.microsoft.com/office/drawing/2010/main"/>
              </a:ext>
            </a:extLst>
          </a:blip>
          <a:srcRect/>
          <a:stretch>
            <a:fillRect/>
          </a:stretch>
        </p:blipFill>
        <p:spPr>
          <a:xfrm>
            <a:off x="8743294" y="3383406"/>
            <a:ext cx="1705800" cy="1714500"/>
          </a:xfrm>
          <a:prstGeom prst="rect">
            <a:avLst/>
          </a:prstGeom>
        </p:spPr>
      </p:pic>
      <p:pic>
        <p:nvPicPr>
          <p:cNvPr id="48" name="图片占位符 40">
            <a:extLst>
              <a:ext uri="{FF2B5EF4-FFF2-40B4-BE49-F238E27FC236}">
                <a16:creationId xmlns:a16="http://schemas.microsoft.com/office/drawing/2014/main" id="{F536071B-ED94-48FA-98BC-B9452D9489A1}"/>
              </a:ext>
            </a:extLst>
          </p:cNvPr>
          <p:cNvPicPr>
            <a:picLocks noChangeAspect="1"/>
          </p:cNvPicPr>
          <p:nvPr/>
        </p:nvPicPr>
        <p:blipFill>
          <a:blip r:embed="rId13" cstate="screen">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a:ext>
            </a:extLst>
          </a:blip>
          <a:srcRect t="124" b="124"/>
          <a:stretch>
            <a:fillRect/>
          </a:stretch>
        </p:blipFill>
        <p:spPr>
          <a:xfrm>
            <a:off x="0" y="5150617"/>
            <a:ext cx="1705800" cy="1714500"/>
          </a:xfrm>
          <a:prstGeom prst="rect">
            <a:avLst/>
          </a:prstGeom>
        </p:spPr>
      </p:pic>
      <p:pic>
        <p:nvPicPr>
          <p:cNvPr id="49" name="图片占位符 32">
            <a:extLst>
              <a:ext uri="{FF2B5EF4-FFF2-40B4-BE49-F238E27FC236}">
                <a16:creationId xmlns:a16="http://schemas.microsoft.com/office/drawing/2014/main" id="{AABFCE4E-C973-42F2-B60E-1A9A50495793}"/>
              </a:ext>
            </a:extLst>
          </p:cNvPr>
          <p:cNvPicPr>
            <a:picLocks noChangeAspect="1"/>
          </p:cNvPicPr>
          <p:nvPr/>
        </p:nvPicPr>
        <p:blipFill>
          <a:blip r:embed="rId15" cstate="print">
            <a:extLst>
              <a:ext uri="{BEBA8EAE-BF5A-486C-A8C5-ECC9F3942E4B}">
                <a14:imgProps xmlns:a14="http://schemas.microsoft.com/office/drawing/2010/main">
                  <a14:imgLayer r:embed="rId16">
                    <a14:imgEffect>
                      <a14:saturation sat="33000"/>
                    </a14:imgEffect>
                  </a14:imgLayer>
                </a14:imgProps>
              </a:ext>
              <a:ext uri="{28A0092B-C50C-407E-A947-70E740481C1C}">
                <a14:useLocalDpi xmlns:a14="http://schemas.microsoft.com/office/drawing/2010/main"/>
              </a:ext>
            </a:extLst>
          </a:blip>
          <a:srcRect/>
          <a:stretch>
            <a:fillRect/>
          </a:stretch>
        </p:blipFill>
        <p:spPr>
          <a:xfrm>
            <a:off x="3490621" y="5150617"/>
            <a:ext cx="1705800" cy="1714500"/>
          </a:xfrm>
          <a:prstGeom prst="rect">
            <a:avLst/>
          </a:prstGeom>
        </p:spPr>
      </p:pic>
      <p:pic>
        <p:nvPicPr>
          <p:cNvPr id="50" name="图片占位符 61">
            <a:extLst>
              <a:ext uri="{FF2B5EF4-FFF2-40B4-BE49-F238E27FC236}">
                <a16:creationId xmlns:a16="http://schemas.microsoft.com/office/drawing/2014/main" id="{0C3F2504-E480-4972-A224-2C2781613D7A}"/>
              </a:ext>
            </a:extLst>
          </p:cNvPr>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18000"/>
                    </a14:imgEffect>
                  </a14:imgLayer>
                </a14:imgProps>
              </a:ext>
              <a:ext uri="{28A0092B-C50C-407E-A947-70E740481C1C}">
                <a14:useLocalDpi xmlns:a14="http://schemas.microsoft.com/office/drawing/2010/main"/>
              </a:ext>
            </a:extLst>
          </a:blip>
          <a:srcRect/>
          <a:stretch>
            <a:fillRect/>
          </a:stretch>
        </p:blipFill>
        <p:spPr>
          <a:xfrm>
            <a:off x="5232030" y="5150617"/>
            <a:ext cx="1705800" cy="1714500"/>
          </a:xfrm>
          <a:prstGeom prst="rect">
            <a:avLst/>
          </a:prstGeom>
        </p:spPr>
      </p:pic>
      <p:pic>
        <p:nvPicPr>
          <p:cNvPr id="51" name="图片占位符 48">
            <a:extLst>
              <a:ext uri="{FF2B5EF4-FFF2-40B4-BE49-F238E27FC236}">
                <a16:creationId xmlns:a16="http://schemas.microsoft.com/office/drawing/2014/main" id="{16A5495F-A4C5-4DF0-819A-02F8121C2922}"/>
              </a:ext>
            </a:extLst>
          </p:cNvPr>
          <p:cNvPicPr>
            <a:picLocks noChangeAspect="1"/>
          </p:cNvPicPr>
          <p:nvPr/>
        </p:nvPicPr>
        <p:blipFill>
          <a:blip r:embed="rId19" cstate="print">
            <a:extLst>
              <a:ext uri="{BEBA8EAE-BF5A-486C-A8C5-ECC9F3942E4B}">
                <a14:imgProps xmlns:a14="http://schemas.microsoft.com/office/drawing/2010/main">
                  <a14:imgLayer r:embed="rId20">
                    <a14:imgEffect>
                      <a14:saturation sat="33000"/>
                    </a14:imgEffect>
                  </a14:imgLayer>
                </a14:imgProps>
              </a:ext>
              <a:ext uri="{28A0092B-C50C-407E-A947-70E740481C1C}">
                <a14:useLocalDpi xmlns:a14="http://schemas.microsoft.com/office/drawing/2010/main"/>
              </a:ext>
            </a:extLst>
          </a:blip>
          <a:srcRect/>
          <a:stretch>
            <a:fillRect/>
          </a:stretch>
        </p:blipFill>
        <p:spPr>
          <a:xfrm>
            <a:off x="8743294" y="5150617"/>
            <a:ext cx="1705800" cy="1714500"/>
          </a:xfrm>
          <a:prstGeom prst="rect">
            <a:avLst/>
          </a:prstGeom>
        </p:spPr>
      </p:pic>
      <p:pic>
        <p:nvPicPr>
          <p:cNvPr id="52" name="图片占位符 29">
            <a:extLst>
              <a:ext uri="{FF2B5EF4-FFF2-40B4-BE49-F238E27FC236}">
                <a16:creationId xmlns:a16="http://schemas.microsoft.com/office/drawing/2014/main" id="{94FA0F4F-54DF-46B8-BF68-51B8C834D0E9}"/>
              </a:ext>
            </a:extLst>
          </p:cNvPr>
          <p:cNvPicPr>
            <a:picLocks noChangeAspect="1"/>
          </p:cNvPicPr>
          <p:nvPr/>
        </p:nvPicPr>
        <p:blipFill>
          <a:blip r:embed="rId21" cstate="print">
            <a:extLst>
              <a:ext uri="{BEBA8EAE-BF5A-486C-A8C5-ECC9F3942E4B}">
                <a14:imgProps xmlns:a14="http://schemas.microsoft.com/office/drawing/2010/main">
                  <a14:imgLayer r:embed="rId22">
                    <a14:imgEffect>
                      <a14:saturation sat="66000"/>
                    </a14:imgEffect>
                  </a14:imgLayer>
                </a14:imgProps>
              </a:ext>
              <a:ext uri="{28A0092B-C50C-407E-A947-70E740481C1C}">
                <a14:useLocalDpi xmlns:a14="http://schemas.microsoft.com/office/drawing/2010/main"/>
              </a:ext>
            </a:extLst>
          </a:blip>
          <a:srcRect/>
          <a:stretch>
            <a:fillRect/>
          </a:stretch>
        </p:blipFill>
        <p:spPr>
          <a:xfrm>
            <a:off x="10484703" y="5150617"/>
            <a:ext cx="1705800" cy="1714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54371594-B1E9-4C6D-BFE2-773B7679EED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7688402" y="2953438"/>
            <a:ext cx="4503598" cy="3954373"/>
          </a:xfrm>
          <a:prstGeom prst="rect">
            <a:avLst/>
          </a:prstGeom>
        </p:spPr>
      </p:pic>
      <p:pic>
        <p:nvPicPr>
          <p:cNvPr id="19" name="图片 18">
            <a:extLst>
              <a:ext uri="{FF2B5EF4-FFF2-40B4-BE49-F238E27FC236}">
                <a16:creationId xmlns:a16="http://schemas.microsoft.com/office/drawing/2014/main" id="{DC4F67DB-6AC4-40FD-A929-D305C4B9CB9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067236" y="24630"/>
            <a:ext cx="5124764" cy="1255855"/>
          </a:xfrm>
          <a:prstGeom prst="rect">
            <a:avLst/>
          </a:prstGeom>
        </p:spPr>
      </p:pic>
      <p:pic>
        <p:nvPicPr>
          <p:cNvPr id="27" name="图片 26">
            <a:extLst>
              <a:ext uri="{FF2B5EF4-FFF2-40B4-BE49-F238E27FC236}">
                <a16:creationId xmlns:a16="http://schemas.microsoft.com/office/drawing/2014/main" id="{7A83AC8F-656B-4830-9729-14C3AF7802D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 y="3286629"/>
            <a:ext cx="5843929" cy="3571371"/>
          </a:xfrm>
          <a:prstGeom prst="rect">
            <a:avLst/>
          </a:prstGeom>
        </p:spPr>
      </p:pic>
      <p:pic>
        <p:nvPicPr>
          <p:cNvPr id="28" name="图片 27">
            <a:extLst>
              <a:ext uri="{FF2B5EF4-FFF2-40B4-BE49-F238E27FC236}">
                <a16:creationId xmlns:a16="http://schemas.microsoft.com/office/drawing/2014/main" id="{F7ADA808-3B60-40F9-A846-AAE63D76529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956901" y="0"/>
            <a:ext cx="8253737" cy="3967754"/>
          </a:xfrm>
          <a:prstGeom prst="rect">
            <a:avLst/>
          </a:prstGeom>
        </p:spPr>
      </p:pic>
      <p:sp>
        <p:nvSpPr>
          <p:cNvPr id="12" name="TextBox 11"/>
          <p:cNvSpPr txBox="1"/>
          <p:nvPr/>
        </p:nvSpPr>
        <p:spPr>
          <a:xfrm>
            <a:off x="6386882" y="1976526"/>
            <a:ext cx="2901756"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bussiness</a:t>
            </a:r>
          </a:p>
        </p:txBody>
      </p:sp>
      <p:sp>
        <p:nvSpPr>
          <p:cNvPr id="13" name="TextBox 12"/>
          <p:cNvSpPr txBox="1"/>
          <p:nvPr/>
        </p:nvSpPr>
        <p:spPr>
          <a:xfrm>
            <a:off x="6379075" y="2755060"/>
            <a:ext cx="4237057"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14" name="Rectangle 13"/>
          <p:cNvSpPr/>
          <p:nvPr/>
        </p:nvSpPr>
        <p:spPr>
          <a:xfrm>
            <a:off x="6504070" y="4066732"/>
            <a:ext cx="2784568" cy="214404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 fringilla praesent at diam. bussiness dolor sit amet, Morimoto ac netus nibh aliquet, bussiness dolor sit amet, Morimoto ac netus nibh aliquet, porttitor ligula justo libero vivamus porttitor dolor, conubia mollit. Sapien nam suspendisse, tincidunt eget ante tincidunt, eros in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2" name="矩形 21">
            <a:extLst>
              <a:ext uri="{FF2B5EF4-FFF2-40B4-BE49-F238E27FC236}">
                <a16:creationId xmlns:a16="http://schemas.microsoft.com/office/drawing/2014/main" id="{ECC39049-BBA8-4B4B-B917-7959764DF334}"/>
              </a:ext>
            </a:extLst>
          </p:cNvPr>
          <p:cNvSpPr/>
          <p:nvPr/>
        </p:nvSpPr>
        <p:spPr>
          <a:xfrm>
            <a:off x="1709751" y="289242"/>
            <a:ext cx="3302000" cy="6279515"/>
          </a:xfrm>
          <a:prstGeom prst="rect">
            <a:avLst/>
          </a:prstGeom>
          <a:solidFill>
            <a:srgbClr val="C68251"/>
          </a:solidFill>
          <a:ln>
            <a:noFill/>
          </a:ln>
          <a:effectLst>
            <a:outerShdw blurRad="50800" dist="38100" dir="2700000" algn="tl" rotWithShape="0">
              <a:schemeClr val="dk1">
                <a:lumMod val="10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副标题 53">
            <a:extLst>
              <a:ext uri="{FF2B5EF4-FFF2-40B4-BE49-F238E27FC236}">
                <a16:creationId xmlns:a16="http://schemas.microsoft.com/office/drawing/2014/main" id="{2AA4C399-2AA6-4C17-BE62-CCDCFF061F61}"/>
              </a:ext>
            </a:extLst>
          </p:cNvPr>
          <p:cNvSpPr>
            <a:spLocks noGrp="1"/>
          </p:cNvSpPr>
          <p:nvPr>
            <p:custDataLst>
              <p:tags r:id="rId1"/>
            </p:custDataLst>
          </p:nvPr>
        </p:nvSpPr>
        <p:spPr>
          <a:xfrm>
            <a:off x="2215846" y="3825557"/>
            <a:ext cx="2087880" cy="22967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1100">
                <a:solidFill>
                  <a:schemeClr val="bg1"/>
                </a:solidFill>
                <a:latin typeface="Adobe Myungjo Std M" panose="02020600000000000000" charset="-128"/>
                <a:ea typeface="Adobe Myungjo Std M" panose="02020600000000000000" charset="-128"/>
                <a:cs typeface="+mn-lt"/>
              </a:rPr>
              <a:t>Add your relevant content here.Add your relevant content here.Add your relevant content here.</a:t>
            </a:r>
            <a:r>
              <a:rPr lang="en-US" altLang="zh-CN" sz="1100">
                <a:solidFill>
                  <a:schemeClr val="bg1"/>
                </a:solidFill>
                <a:latin typeface="Adobe Myungjo Std M" panose="02020600000000000000" charset="-128"/>
                <a:ea typeface="Adobe Myungjo Std M" panose="02020600000000000000" charset="-128"/>
                <a:cs typeface="+mn-lt"/>
                <a:sym typeface="+mn-ea"/>
              </a:rPr>
              <a:t>Add your relevant content here.Add your relevant content here.</a:t>
            </a:r>
          </a:p>
        </p:txBody>
      </p:sp>
      <p:sp>
        <p:nvSpPr>
          <p:cNvPr id="24" name="文本框 23">
            <a:extLst>
              <a:ext uri="{FF2B5EF4-FFF2-40B4-BE49-F238E27FC236}">
                <a16:creationId xmlns:a16="http://schemas.microsoft.com/office/drawing/2014/main" id="{5AA0603B-89F6-4CD6-A47E-C3AF293A6801}"/>
              </a:ext>
            </a:extLst>
          </p:cNvPr>
          <p:cNvSpPr txBox="1"/>
          <p:nvPr/>
        </p:nvSpPr>
        <p:spPr>
          <a:xfrm>
            <a:off x="2215846" y="3144202"/>
            <a:ext cx="2386330" cy="398780"/>
          </a:xfrm>
          <a:prstGeom prst="rect">
            <a:avLst/>
          </a:prstGeom>
          <a:noFill/>
        </p:spPr>
        <p:txBody>
          <a:bodyPr wrap="square" rtlCol="0">
            <a:spAutoFit/>
          </a:bodyPr>
          <a:lstStyle/>
          <a:p>
            <a:pPr algn="l"/>
            <a:r>
              <a:rPr lang="en-US" altLang="zh-CN" sz="2000">
                <a:solidFill>
                  <a:schemeClr val="bg1"/>
                </a:solidFill>
                <a:latin typeface="Kozuka Mincho Pr6N H" panose="02020900000000000000" charset="-128"/>
                <a:ea typeface="Kozuka Mincho Pr6N H" panose="02020900000000000000" charset="-128"/>
              </a:rPr>
              <a:t>Add the title here</a:t>
            </a:r>
          </a:p>
        </p:txBody>
      </p:sp>
      <p:sp>
        <p:nvSpPr>
          <p:cNvPr id="25" name="副标题 29">
            <a:extLst>
              <a:ext uri="{FF2B5EF4-FFF2-40B4-BE49-F238E27FC236}">
                <a16:creationId xmlns:a16="http://schemas.microsoft.com/office/drawing/2014/main" id="{78F5DA5B-9608-4D52-98E8-5968A9961BA0}"/>
              </a:ext>
            </a:extLst>
          </p:cNvPr>
          <p:cNvSpPr>
            <a:spLocks noGrp="1"/>
          </p:cNvSpPr>
          <p:nvPr>
            <p:custDataLst>
              <p:tags r:id="rId2"/>
            </p:custDataLst>
          </p:nvPr>
        </p:nvSpPr>
        <p:spPr>
          <a:xfrm>
            <a:off x="1709116" y="440372"/>
            <a:ext cx="483235" cy="2950210"/>
          </a:xfrm>
          <a:prstGeom prst="rect">
            <a:avLst/>
          </a:prstGeom>
        </p:spPr>
        <p:txBody>
          <a:bodyPr vert="eaVert"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900" dirty="0">
                <a:solidFill>
                  <a:schemeClr val="bg1"/>
                </a:solidFill>
                <a:latin typeface="Adobe Myungjo Std M" panose="02020600000000000000" charset="-128"/>
                <a:ea typeface="Adobe Myungjo Std M" panose="02020600000000000000" charset="-128"/>
                <a:cs typeface="Adobe Myungjo Std M" panose="02020600000000000000" charset="-128"/>
              </a:rPr>
              <a:t>Add your relevant content here.........</a:t>
            </a:r>
            <a:endParaRPr lang="en-US" altLang="zh-CN" sz="900" dirty="0">
              <a:solidFill>
                <a:schemeClr val="bg1"/>
              </a:solidFill>
              <a:latin typeface="Adobe Myungjo Std M" panose="02020600000000000000" charset="-128"/>
              <a:ea typeface="Adobe Myungjo Std M" panose="02020600000000000000" charset="-128"/>
              <a:cs typeface="Adobe Myungjo Std M" panose="02020600000000000000" charset="-128"/>
              <a:sym typeface="+mn-ea"/>
            </a:endParaRPr>
          </a:p>
        </p:txBody>
      </p:sp>
      <p:pic>
        <p:nvPicPr>
          <p:cNvPr id="26" name="图片 25" descr="pexels-photo-2853530">
            <a:extLst>
              <a:ext uri="{FF2B5EF4-FFF2-40B4-BE49-F238E27FC236}">
                <a16:creationId xmlns:a16="http://schemas.microsoft.com/office/drawing/2014/main" id="{897D82C6-7D19-4812-9EEC-997714F9A50B}"/>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a:xfrm>
            <a:off x="2215846" y="1176972"/>
            <a:ext cx="1858010" cy="1858010"/>
          </a:xfrm>
          <a:prstGeom prst="ellipse">
            <a:avLst/>
          </a:prstGeom>
          <a:effectLst>
            <a:outerShdw blurRad="50800" dist="38100" dir="2700000" algn="tl" rotWithShape="0">
              <a:schemeClr val="dk1">
                <a:lumMod val="100000"/>
                <a:alpha val="40000"/>
              </a:schemeClr>
            </a:outerShdw>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0D3C2"/>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5775E35-C4A2-47D6-AC0F-FC5C1B2FBF9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8931000" y="3974841"/>
            <a:ext cx="3261000" cy="2863313"/>
          </a:xfrm>
          <a:prstGeom prst="rect">
            <a:avLst/>
          </a:prstGeom>
        </p:spPr>
      </p:pic>
      <p:pic>
        <p:nvPicPr>
          <p:cNvPr id="15" name="图片 14">
            <a:extLst>
              <a:ext uri="{FF2B5EF4-FFF2-40B4-BE49-F238E27FC236}">
                <a16:creationId xmlns:a16="http://schemas.microsoft.com/office/drawing/2014/main" id="{6874981F-CC3B-47AB-A9A5-ED8E2F2F102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42304" y="-1"/>
            <a:ext cx="4849696" cy="2221115"/>
          </a:xfrm>
          <a:prstGeom prst="rect">
            <a:avLst/>
          </a:prstGeom>
        </p:spPr>
      </p:pic>
      <p:pic>
        <p:nvPicPr>
          <p:cNvPr id="16" name="图片 15">
            <a:extLst>
              <a:ext uri="{FF2B5EF4-FFF2-40B4-BE49-F238E27FC236}">
                <a16:creationId xmlns:a16="http://schemas.microsoft.com/office/drawing/2014/main" id="{B083029B-79B6-474C-A62A-5D2B3385E56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3293977"/>
            <a:ext cx="4931561" cy="3564023"/>
          </a:xfrm>
          <a:prstGeom prst="rect">
            <a:avLst/>
          </a:prstGeom>
        </p:spPr>
      </p:pic>
      <p:sp>
        <p:nvSpPr>
          <p:cNvPr id="14" name="TextBox 26">
            <a:extLst>
              <a:ext uri="{FF2B5EF4-FFF2-40B4-BE49-F238E27FC236}">
                <a16:creationId xmlns:a16="http://schemas.microsoft.com/office/drawing/2014/main" id="{B3FDD74E-F3FF-4BD4-B995-F26C72873649}"/>
              </a:ext>
            </a:extLst>
          </p:cNvPr>
          <p:cNvSpPr txBox="1"/>
          <p:nvPr/>
        </p:nvSpPr>
        <p:spPr>
          <a:xfrm>
            <a:off x="6159578" y="0"/>
            <a:ext cx="6236605" cy="7017306"/>
          </a:xfrm>
          <a:prstGeom prst="rect">
            <a:avLst/>
          </a:prstGeom>
          <a:noFill/>
        </p:spPr>
        <p:txBody>
          <a:bodyPr wrap="square" rtlCol="0">
            <a:spAutoFit/>
          </a:bodyPr>
          <a:lstStyle/>
          <a:p>
            <a:r>
              <a:rPr lang="en-US" sz="45000" b="1" dirty="0">
                <a:blipFill>
                  <a:blip r:embed="rId5">
                    <a:alphaModFix amt="72000"/>
                  </a:blip>
                  <a:stretch>
                    <a:fillRect b="-18000"/>
                  </a:stretch>
                </a:blipFill>
                <a:latin typeface="PT Sans" panose="020B0503020203020204" pitchFamily="34" charset="0"/>
                <a:ea typeface="PT Sans" panose="020B0503020203020204" pitchFamily="34" charset="0"/>
              </a:rPr>
              <a:t>B</a:t>
            </a:r>
          </a:p>
        </p:txBody>
      </p:sp>
      <p:sp>
        <p:nvSpPr>
          <p:cNvPr id="17" name="Shape 2641">
            <a:extLst>
              <a:ext uri="{FF2B5EF4-FFF2-40B4-BE49-F238E27FC236}">
                <a16:creationId xmlns:a16="http://schemas.microsoft.com/office/drawing/2014/main" id="{97496601-5FCE-49C3-9D25-E2B1283BF09D}"/>
              </a:ext>
            </a:extLst>
          </p:cNvPr>
          <p:cNvSpPr/>
          <p:nvPr/>
        </p:nvSpPr>
        <p:spPr>
          <a:xfrm>
            <a:off x="882684" y="3919304"/>
            <a:ext cx="592005" cy="37673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TextBox 21">
            <a:extLst>
              <a:ext uri="{FF2B5EF4-FFF2-40B4-BE49-F238E27FC236}">
                <a16:creationId xmlns:a16="http://schemas.microsoft.com/office/drawing/2014/main" id="{2BAC00B8-DEA9-40D0-8182-AB410800F4F6}"/>
              </a:ext>
            </a:extLst>
          </p:cNvPr>
          <p:cNvSpPr txBox="1"/>
          <p:nvPr/>
        </p:nvSpPr>
        <p:spPr>
          <a:xfrm>
            <a:off x="1835693" y="4023676"/>
            <a:ext cx="3939319" cy="477054"/>
          </a:xfrm>
          <a:prstGeom prst="rect">
            <a:avLst/>
          </a:prstGeom>
          <a:noFill/>
        </p:spPr>
        <p:txBody>
          <a:bodyPr wrap="square" rtlCol="0">
            <a:spAutoFit/>
          </a:bodyPr>
          <a:lstStyle/>
          <a:p>
            <a:r>
              <a:rPr lang="en-US" sz="1250" dirty="0">
                <a:solidFill>
                  <a:schemeClr val="dk1">
                    <a:lumMod val="100000"/>
                  </a:schemeClr>
                </a:solidFill>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19" name="Rectangle 22">
            <a:extLst>
              <a:ext uri="{FF2B5EF4-FFF2-40B4-BE49-F238E27FC236}">
                <a16:creationId xmlns:a16="http://schemas.microsoft.com/office/drawing/2014/main" id="{953A4EE1-5196-47A9-9996-68598EB37A4F}"/>
              </a:ext>
            </a:extLst>
          </p:cNvPr>
          <p:cNvSpPr/>
          <p:nvPr/>
        </p:nvSpPr>
        <p:spPr>
          <a:xfrm>
            <a:off x="1835693" y="3688471"/>
            <a:ext cx="2051074"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PHOTOSHOP SKILLS</a:t>
            </a:r>
          </a:p>
        </p:txBody>
      </p:sp>
      <p:sp>
        <p:nvSpPr>
          <p:cNvPr id="20" name="TextBox 23">
            <a:extLst>
              <a:ext uri="{FF2B5EF4-FFF2-40B4-BE49-F238E27FC236}">
                <a16:creationId xmlns:a16="http://schemas.microsoft.com/office/drawing/2014/main" id="{108ACBED-C227-432F-B3A2-77EE3FF31B6B}"/>
              </a:ext>
            </a:extLst>
          </p:cNvPr>
          <p:cNvSpPr txBox="1"/>
          <p:nvPr/>
        </p:nvSpPr>
        <p:spPr>
          <a:xfrm>
            <a:off x="5390489" y="4479491"/>
            <a:ext cx="769045" cy="310323"/>
          </a:xfrm>
          <a:prstGeom prst="rect">
            <a:avLst/>
          </a:prstGeom>
          <a:noFill/>
        </p:spPr>
        <p:txBody>
          <a:bodyPr wrap="square" lIns="91422" tIns="45711" rIns="91422" bIns="45711" rtlCol="0">
            <a:spAutoFit/>
          </a:bodyPr>
          <a:lstStyle/>
          <a:p>
            <a:pPr algn="r">
              <a:lnSpc>
                <a:spcPts val="1700"/>
              </a:lnSpc>
            </a:pPr>
            <a:r>
              <a:rPr lang="en-US" sz="1600" dirty="0">
                <a:solidFill>
                  <a:schemeClr val="dk1">
                    <a:lumMod val="100000"/>
                  </a:schemeClr>
                </a:solidFill>
                <a:latin typeface="Montserrat Ultra Light" charset="0"/>
                <a:ea typeface="Montserrat Ultra Light" charset="0"/>
                <a:cs typeface="Montserrat Ultra Light" charset="0"/>
              </a:rPr>
              <a:t>95%</a:t>
            </a:r>
          </a:p>
        </p:txBody>
      </p:sp>
      <p:grpSp>
        <p:nvGrpSpPr>
          <p:cNvPr id="21" name="Group 24">
            <a:extLst>
              <a:ext uri="{FF2B5EF4-FFF2-40B4-BE49-F238E27FC236}">
                <a16:creationId xmlns:a16="http://schemas.microsoft.com/office/drawing/2014/main" id="{82F6EBE7-EEE4-471B-BBB4-4761D4354FC2}"/>
              </a:ext>
            </a:extLst>
          </p:cNvPr>
          <p:cNvGrpSpPr/>
          <p:nvPr/>
        </p:nvGrpSpPr>
        <p:grpSpPr>
          <a:xfrm>
            <a:off x="1820059" y="4602039"/>
            <a:ext cx="3428359" cy="108472"/>
            <a:chOff x="1948686" y="5692382"/>
            <a:chExt cx="9219528" cy="182880"/>
          </a:xfrm>
        </p:grpSpPr>
        <p:sp>
          <p:nvSpPr>
            <p:cNvPr id="22" name="Rectangle 25">
              <a:extLst>
                <a:ext uri="{FF2B5EF4-FFF2-40B4-BE49-F238E27FC236}">
                  <a16:creationId xmlns:a16="http://schemas.microsoft.com/office/drawing/2014/main" id="{BFF57FE9-D128-46FA-8762-90BCC71E2D60}"/>
                </a:ext>
              </a:extLst>
            </p:cNvPr>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23" name="Rectangle 26">
              <a:extLst>
                <a:ext uri="{FF2B5EF4-FFF2-40B4-BE49-F238E27FC236}">
                  <a16:creationId xmlns:a16="http://schemas.microsoft.com/office/drawing/2014/main" id="{A9D2A75D-30DF-4264-BC99-B82CB3667746}"/>
                </a:ext>
              </a:extLst>
            </p:cNvPr>
            <p:cNvSpPr/>
            <p:nvPr/>
          </p:nvSpPr>
          <p:spPr>
            <a:xfrm>
              <a:off x="1948690" y="5742968"/>
              <a:ext cx="9219524" cy="64008"/>
            </a:xfrm>
            <a:prstGeom prst="rect">
              <a:avLst/>
            </a:prstGeom>
            <a:solidFill>
              <a:schemeClr val="dk1">
                <a:lumMod val="10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24" name="Oval 27">
              <a:extLst>
                <a:ext uri="{FF2B5EF4-FFF2-40B4-BE49-F238E27FC236}">
                  <a16:creationId xmlns:a16="http://schemas.microsoft.com/office/drawing/2014/main" id="{0FB9AE07-A704-4CAF-8EFA-FA22379E5E99}"/>
                </a:ext>
              </a:extLst>
            </p:cNvPr>
            <p:cNvSpPr>
              <a:spLocks/>
            </p:cNvSpPr>
            <p:nvPr/>
          </p:nvSpPr>
          <p:spPr>
            <a:xfrm>
              <a:off x="10408163" y="5692382"/>
              <a:ext cx="295080" cy="182880"/>
            </a:xfrm>
            <a:prstGeom prst="ellipse">
              <a:avLst/>
            </a:prstGeom>
            <a:solidFill>
              <a:schemeClr val="bg2"/>
            </a:solidFill>
            <a:ln w="25400">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5" name="Shape 2645">
            <a:extLst>
              <a:ext uri="{FF2B5EF4-FFF2-40B4-BE49-F238E27FC236}">
                <a16:creationId xmlns:a16="http://schemas.microsoft.com/office/drawing/2014/main" id="{289BEF3A-0143-47D9-9E98-6C52D9D6AB3D}"/>
              </a:ext>
            </a:extLst>
          </p:cNvPr>
          <p:cNvSpPr/>
          <p:nvPr/>
        </p:nvSpPr>
        <p:spPr>
          <a:xfrm>
            <a:off x="899358" y="5195468"/>
            <a:ext cx="575330" cy="418423"/>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TextBox 30">
            <a:extLst>
              <a:ext uri="{FF2B5EF4-FFF2-40B4-BE49-F238E27FC236}">
                <a16:creationId xmlns:a16="http://schemas.microsoft.com/office/drawing/2014/main" id="{B1619F17-720E-466B-B17F-9BE279C8B23F}"/>
              </a:ext>
            </a:extLst>
          </p:cNvPr>
          <p:cNvSpPr txBox="1"/>
          <p:nvPr/>
        </p:nvSpPr>
        <p:spPr>
          <a:xfrm>
            <a:off x="1835693" y="5386216"/>
            <a:ext cx="3939319" cy="477054"/>
          </a:xfrm>
          <a:prstGeom prst="rect">
            <a:avLst/>
          </a:prstGeom>
          <a:noFill/>
        </p:spPr>
        <p:txBody>
          <a:bodyPr wrap="square" rtlCol="0">
            <a:spAutoFit/>
          </a:bodyPr>
          <a:lstStyle/>
          <a:p>
            <a:r>
              <a:rPr lang="en-US" sz="1250" dirty="0">
                <a:solidFill>
                  <a:schemeClr val="dk1">
                    <a:lumMod val="100000"/>
                  </a:schemeClr>
                </a:solidFill>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27" name="Rectangle 32">
            <a:extLst>
              <a:ext uri="{FF2B5EF4-FFF2-40B4-BE49-F238E27FC236}">
                <a16:creationId xmlns:a16="http://schemas.microsoft.com/office/drawing/2014/main" id="{D3845685-C9A8-4F22-86E8-F6265BC19AC7}"/>
              </a:ext>
            </a:extLst>
          </p:cNvPr>
          <p:cNvSpPr/>
          <p:nvPr/>
        </p:nvSpPr>
        <p:spPr>
          <a:xfrm>
            <a:off x="1835693" y="5051011"/>
            <a:ext cx="2051074"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PHOTOSHOP SKILLS</a:t>
            </a:r>
          </a:p>
        </p:txBody>
      </p:sp>
      <p:sp>
        <p:nvSpPr>
          <p:cNvPr id="28" name="TextBox 33">
            <a:extLst>
              <a:ext uri="{FF2B5EF4-FFF2-40B4-BE49-F238E27FC236}">
                <a16:creationId xmlns:a16="http://schemas.microsoft.com/office/drawing/2014/main" id="{71B94DDB-9B6D-4D46-9CF6-4BD668EAA462}"/>
              </a:ext>
            </a:extLst>
          </p:cNvPr>
          <p:cNvSpPr txBox="1"/>
          <p:nvPr/>
        </p:nvSpPr>
        <p:spPr>
          <a:xfrm>
            <a:off x="5390489" y="5842031"/>
            <a:ext cx="769045" cy="310323"/>
          </a:xfrm>
          <a:prstGeom prst="rect">
            <a:avLst/>
          </a:prstGeom>
          <a:noFill/>
        </p:spPr>
        <p:txBody>
          <a:bodyPr wrap="square" lIns="91422" tIns="45711" rIns="91422" bIns="45711" rtlCol="0">
            <a:spAutoFit/>
          </a:bodyPr>
          <a:lstStyle/>
          <a:p>
            <a:pPr algn="r">
              <a:lnSpc>
                <a:spcPts val="1700"/>
              </a:lnSpc>
            </a:pPr>
            <a:r>
              <a:rPr lang="en-US" sz="1600" dirty="0">
                <a:solidFill>
                  <a:schemeClr val="dk1">
                    <a:lumMod val="100000"/>
                  </a:schemeClr>
                </a:solidFill>
                <a:latin typeface="Montserrat Ultra Light" charset="0"/>
                <a:ea typeface="Montserrat Ultra Light" charset="0"/>
                <a:cs typeface="Montserrat Ultra Light" charset="0"/>
              </a:rPr>
              <a:t>95%</a:t>
            </a:r>
          </a:p>
        </p:txBody>
      </p:sp>
      <p:grpSp>
        <p:nvGrpSpPr>
          <p:cNvPr id="29" name="Group 34">
            <a:extLst>
              <a:ext uri="{FF2B5EF4-FFF2-40B4-BE49-F238E27FC236}">
                <a16:creationId xmlns:a16="http://schemas.microsoft.com/office/drawing/2014/main" id="{7227716B-C9DA-412E-BE9F-D3115DE99C2D}"/>
              </a:ext>
            </a:extLst>
          </p:cNvPr>
          <p:cNvGrpSpPr/>
          <p:nvPr/>
        </p:nvGrpSpPr>
        <p:grpSpPr>
          <a:xfrm>
            <a:off x="1820059" y="5964579"/>
            <a:ext cx="3428359" cy="108472"/>
            <a:chOff x="1948686" y="5692382"/>
            <a:chExt cx="9219528" cy="182880"/>
          </a:xfrm>
        </p:grpSpPr>
        <p:sp>
          <p:nvSpPr>
            <p:cNvPr id="30" name="Rectangle 35">
              <a:extLst>
                <a:ext uri="{FF2B5EF4-FFF2-40B4-BE49-F238E27FC236}">
                  <a16:creationId xmlns:a16="http://schemas.microsoft.com/office/drawing/2014/main" id="{A623F2DE-CF0E-46A4-B314-94CF993C613C}"/>
                </a:ext>
              </a:extLst>
            </p:cNvPr>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31" name="Rectangle 36">
              <a:extLst>
                <a:ext uri="{FF2B5EF4-FFF2-40B4-BE49-F238E27FC236}">
                  <a16:creationId xmlns:a16="http://schemas.microsoft.com/office/drawing/2014/main" id="{B382750F-72DC-4BCD-81A3-C77855DFF274}"/>
                </a:ext>
              </a:extLst>
            </p:cNvPr>
            <p:cNvSpPr/>
            <p:nvPr/>
          </p:nvSpPr>
          <p:spPr>
            <a:xfrm>
              <a:off x="1948690" y="5742968"/>
              <a:ext cx="9219524" cy="64008"/>
            </a:xfrm>
            <a:prstGeom prst="rect">
              <a:avLst/>
            </a:prstGeom>
            <a:solidFill>
              <a:schemeClr val="dk1">
                <a:lumMod val="10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32" name="Oval 37">
              <a:extLst>
                <a:ext uri="{FF2B5EF4-FFF2-40B4-BE49-F238E27FC236}">
                  <a16:creationId xmlns:a16="http://schemas.microsoft.com/office/drawing/2014/main" id="{AC775376-B055-42FD-92EE-2F001D4C646F}"/>
                </a:ext>
              </a:extLst>
            </p:cNvPr>
            <p:cNvSpPr>
              <a:spLocks/>
            </p:cNvSpPr>
            <p:nvPr/>
          </p:nvSpPr>
          <p:spPr>
            <a:xfrm>
              <a:off x="10408163" y="5692382"/>
              <a:ext cx="295080" cy="182880"/>
            </a:xfrm>
            <a:prstGeom prst="ellipse">
              <a:avLst/>
            </a:prstGeom>
            <a:solidFill>
              <a:schemeClr val="bg2"/>
            </a:solidFill>
            <a:ln w="25400">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3" name="TextBox 38">
            <a:extLst>
              <a:ext uri="{FF2B5EF4-FFF2-40B4-BE49-F238E27FC236}">
                <a16:creationId xmlns:a16="http://schemas.microsoft.com/office/drawing/2014/main" id="{1705B612-F939-4618-8A3B-069F002A74A6}"/>
              </a:ext>
            </a:extLst>
          </p:cNvPr>
          <p:cNvSpPr txBox="1"/>
          <p:nvPr/>
        </p:nvSpPr>
        <p:spPr>
          <a:xfrm>
            <a:off x="918221" y="847537"/>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34" name="TextBox 39">
            <a:extLst>
              <a:ext uri="{FF2B5EF4-FFF2-40B4-BE49-F238E27FC236}">
                <a16:creationId xmlns:a16="http://schemas.microsoft.com/office/drawing/2014/main" id="{C5621785-0618-4847-845D-052BA2D36422}"/>
              </a:ext>
            </a:extLst>
          </p:cNvPr>
          <p:cNvSpPr txBox="1"/>
          <p:nvPr/>
        </p:nvSpPr>
        <p:spPr>
          <a:xfrm>
            <a:off x="918220" y="1077986"/>
            <a:ext cx="5792307" cy="2215991"/>
          </a:xfrm>
          <a:prstGeom prst="rect">
            <a:avLst/>
          </a:prstGeom>
          <a:noFill/>
        </p:spPr>
        <p:txBody>
          <a:bodyPr wrap="square" rtlCol="0">
            <a:spAutoFit/>
          </a:bodyPr>
          <a:lstStyle/>
          <a:p>
            <a:r>
              <a:rPr lang="en-US" sz="6900" b="1" dirty="0" err="1">
                <a:solidFill>
                  <a:schemeClr val="dk1">
                    <a:lumMod val="100000"/>
                  </a:schemeClr>
                </a:solidFill>
                <a:latin typeface="Montserrat" charset="0"/>
                <a:ea typeface="Montserrat" charset="0"/>
                <a:cs typeface="Montserrat" charset="0"/>
              </a:rPr>
              <a:t>Imac</a:t>
            </a:r>
            <a:endParaRPr lang="en-US" sz="6900" b="1" dirty="0">
              <a:solidFill>
                <a:schemeClr val="dk1">
                  <a:lumMod val="100000"/>
                </a:schemeClr>
              </a:solidFill>
              <a:latin typeface="Montserrat" charset="0"/>
              <a:ea typeface="Montserrat" charset="0"/>
              <a:cs typeface="Montserrat" charset="0"/>
            </a:endParaRPr>
          </a:p>
          <a:p>
            <a:r>
              <a:rPr lang="en-US" sz="6900" b="1" dirty="0">
                <a:solidFill>
                  <a:schemeClr val="dk1">
                    <a:lumMod val="100000"/>
                  </a:schemeClr>
                </a:solidFill>
                <a:latin typeface="Montserrat" charset="0"/>
                <a:ea typeface="Montserrat" charset="0"/>
                <a:cs typeface="Montserrat" charset="0"/>
              </a:rPr>
              <a:t>project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23E8FA0-BC5B-4473-BA1D-17332E90921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3862185"/>
            <a:ext cx="3306546" cy="2995815"/>
          </a:xfrm>
          <a:prstGeom prst="rect">
            <a:avLst/>
          </a:prstGeom>
        </p:spPr>
      </p:pic>
      <p:sp>
        <p:nvSpPr>
          <p:cNvPr id="60" name="TextBox 10">
            <a:extLst>
              <a:ext uri="{FF2B5EF4-FFF2-40B4-BE49-F238E27FC236}">
                <a16:creationId xmlns:a16="http://schemas.microsoft.com/office/drawing/2014/main" id="{3BE1671C-2541-4E27-84EF-359644253F93}"/>
              </a:ext>
            </a:extLst>
          </p:cNvPr>
          <p:cNvSpPr txBox="1"/>
          <p:nvPr/>
        </p:nvSpPr>
        <p:spPr>
          <a:xfrm>
            <a:off x="1926538" y="4269189"/>
            <a:ext cx="3093531" cy="307777"/>
          </a:xfrm>
          <a:prstGeom prst="rect">
            <a:avLst/>
          </a:prstGeom>
          <a:noFill/>
        </p:spPr>
        <p:txBody>
          <a:bodyPr wrap="square" rtlCol="0">
            <a:spAutoFit/>
          </a:bodyPr>
          <a:lstStyle/>
          <a:p>
            <a:r>
              <a:rPr lang="en-US" sz="1400" spc="300" dirty="0">
                <a:solidFill>
                  <a:schemeClr val="tx2"/>
                </a:solidFill>
                <a:latin typeface="Montserrat" charset="0"/>
                <a:ea typeface="Montserrat" charset="0"/>
                <a:cs typeface="Montserrat" charset="0"/>
              </a:rPr>
              <a:t>You Can Write </a:t>
            </a:r>
            <a:r>
              <a:rPr lang="en-US" sz="1400" b="1" spc="300" dirty="0">
                <a:solidFill>
                  <a:schemeClr val="tx2"/>
                </a:solidFill>
                <a:latin typeface="Montserrat Extra" charset="0"/>
                <a:ea typeface="Montserrat Extra" charset="0"/>
                <a:cs typeface="Montserrat Extra" charset="0"/>
              </a:rPr>
              <a:t>Here</a:t>
            </a:r>
          </a:p>
        </p:txBody>
      </p:sp>
      <p:sp>
        <p:nvSpPr>
          <p:cNvPr id="61" name="TextBox 11">
            <a:extLst>
              <a:ext uri="{FF2B5EF4-FFF2-40B4-BE49-F238E27FC236}">
                <a16:creationId xmlns:a16="http://schemas.microsoft.com/office/drawing/2014/main" id="{E089FC66-2513-423F-B355-2A333D507BDB}"/>
              </a:ext>
            </a:extLst>
          </p:cNvPr>
          <p:cNvSpPr txBox="1"/>
          <p:nvPr/>
        </p:nvSpPr>
        <p:spPr>
          <a:xfrm>
            <a:off x="1926538" y="4499638"/>
            <a:ext cx="4219002" cy="1862048"/>
          </a:xfrm>
          <a:prstGeom prst="rect">
            <a:avLst/>
          </a:prstGeom>
          <a:noFill/>
        </p:spPr>
        <p:txBody>
          <a:bodyPr wrap="square" rtlCol="0">
            <a:spAutoFit/>
          </a:bodyPr>
          <a:lstStyle/>
          <a:p>
            <a:r>
              <a:rPr lang="en-US" sz="5750" b="1" dirty="0">
                <a:solidFill>
                  <a:schemeClr val="tx2"/>
                </a:solidFill>
                <a:latin typeface="Montserrat" charset="0"/>
                <a:ea typeface="Montserrat" charset="0"/>
                <a:cs typeface="Montserrat" charset="0"/>
              </a:rPr>
              <a:t>our latest</a:t>
            </a:r>
          </a:p>
          <a:p>
            <a:r>
              <a:rPr lang="en-US" sz="5750" b="1" dirty="0">
                <a:solidFill>
                  <a:schemeClr val="tx2"/>
                </a:solidFill>
                <a:latin typeface="Montserrat" charset="0"/>
                <a:ea typeface="Montserrat" charset="0"/>
                <a:cs typeface="Montserrat" charset="0"/>
              </a:rPr>
              <a:t>works</a:t>
            </a:r>
          </a:p>
        </p:txBody>
      </p:sp>
      <p:sp>
        <p:nvSpPr>
          <p:cNvPr id="62" name="TextBox 12">
            <a:extLst>
              <a:ext uri="{FF2B5EF4-FFF2-40B4-BE49-F238E27FC236}">
                <a16:creationId xmlns:a16="http://schemas.microsoft.com/office/drawing/2014/main" id="{7400DC85-D85F-4A92-808A-4F93BF334DA3}"/>
              </a:ext>
            </a:extLst>
          </p:cNvPr>
          <p:cNvSpPr txBox="1"/>
          <p:nvPr/>
        </p:nvSpPr>
        <p:spPr>
          <a:xfrm>
            <a:off x="5419293" y="4415266"/>
            <a:ext cx="6159645" cy="894732"/>
          </a:xfrm>
          <a:prstGeom prst="rect">
            <a:avLst/>
          </a:prstGeom>
          <a:noFill/>
        </p:spPr>
        <p:txBody>
          <a:bodyPr wrap="square" rtlCol="0">
            <a:spAutoFit/>
          </a:bodyPr>
          <a:lstStyle/>
          <a:p>
            <a:pPr>
              <a:lnSpc>
                <a:spcPct val="150000"/>
              </a:lnSpc>
            </a:pPr>
            <a:r>
              <a:rPr lang="en-US" sz="1200" dirty="0">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a:t>
            </a:r>
          </a:p>
        </p:txBody>
      </p:sp>
      <p:sp>
        <p:nvSpPr>
          <p:cNvPr id="63" name="TextBox 13">
            <a:extLst>
              <a:ext uri="{FF2B5EF4-FFF2-40B4-BE49-F238E27FC236}">
                <a16:creationId xmlns:a16="http://schemas.microsoft.com/office/drawing/2014/main" id="{7C090317-809E-4A11-863E-70F6C72EC6E8}"/>
              </a:ext>
            </a:extLst>
          </p:cNvPr>
          <p:cNvSpPr txBox="1"/>
          <p:nvPr/>
        </p:nvSpPr>
        <p:spPr>
          <a:xfrm>
            <a:off x="5419293" y="5466954"/>
            <a:ext cx="2645642" cy="894732"/>
          </a:xfrm>
          <a:prstGeom prst="rect">
            <a:avLst/>
          </a:prstGeom>
          <a:noFill/>
        </p:spPr>
        <p:txBody>
          <a:bodyPr wrap="square" rtlCol="0">
            <a:spAutoFit/>
          </a:bodyPr>
          <a:lstStyle/>
          <a:p>
            <a:pPr>
              <a:lnSpc>
                <a:spcPct val="150000"/>
              </a:lnSpc>
            </a:pPr>
            <a:r>
              <a:rPr lang="en-US" sz="1200" dirty="0">
                <a:latin typeface="Montserrat Light" charset="0"/>
                <a:ea typeface="Montserrat Light" charset="0"/>
                <a:cs typeface="Montserrat Light" charset="0"/>
              </a:rPr>
              <a:t>Entrepreneurial activities differ substantially depending on the type of organization and</a:t>
            </a:r>
          </a:p>
        </p:txBody>
      </p:sp>
      <p:sp>
        <p:nvSpPr>
          <p:cNvPr id="64" name="TextBox 14">
            <a:extLst>
              <a:ext uri="{FF2B5EF4-FFF2-40B4-BE49-F238E27FC236}">
                <a16:creationId xmlns:a16="http://schemas.microsoft.com/office/drawing/2014/main" id="{417C43FB-4D09-40C3-AA17-FCDCCB202352}"/>
              </a:ext>
            </a:extLst>
          </p:cNvPr>
          <p:cNvSpPr txBox="1"/>
          <p:nvPr/>
        </p:nvSpPr>
        <p:spPr>
          <a:xfrm>
            <a:off x="8675361" y="5466954"/>
            <a:ext cx="2645642" cy="894732"/>
          </a:xfrm>
          <a:prstGeom prst="rect">
            <a:avLst/>
          </a:prstGeom>
          <a:noFill/>
        </p:spPr>
        <p:txBody>
          <a:bodyPr wrap="square" rtlCol="0">
            <a:spAutoFit/>
          </a:bodyPr>
          <a:lstStyle/>
          <a:p>
            <a:pPr>
              <a:lnSpc>
                <a:spcPct val="150000"/>
              </a:lnSpc>
            </a:pPr>
            <a:r>
              <a:rPr lang="en-US" sz="1200" dirty="0">
                <a:latin typeface="Montserrat Light" charset="0"/>
                <a:ea typeface="Montserrat Light" charset="0"/>
                <a:cs typeface="Montserrat Light" charset="0"/>
              </a:rPr>
              <a:t>Entrepreneurial activities differ substantially depending on the type of </a:t>
            </a:r>
            <a:r>
              <a:rPr lang="en-US" sz="1200">
                <a:latin typeface="Montserrat Light" charset="0"/>
                <a:ea typeface="Montserrat Light" charset="0"/>
                <a:cs typeface="Montserrat Light" charset="0"/>
              </a:rPr>
              <a:t>organization and</a:t>
            </a:r>
            <a:endParaRPr lang="en-US" sz="1200" dirty="0">
              <a:latin typeface="Montserrat Light" charset="0"/>
              <a:ea typeface="Montserrat Light" charset="0"/>
              <a:cs typeface="Montserrat Light" charset="0"/>
            </a:endParaRPr>
          </a:p>
        </p:txBody>
      </p:sp>
      <p:pic>
        <p:nvPicPr>
          <p:cNvPr id="65" name="图片占位符 24">
            <a:extLst>
              <a:ext uri="{FF2B5EF4-FFF2-40B4-BE49-F238E27FC236}">
                <a16:creationId xmlns:a16="http://schemas.microsoft.com/office/drawing/2014/main" id="{4D42160A-E926-44DE-987C-82DDAAE124C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3761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B69CFC3-8C4B-4DC5-A56D-A21B14AB02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8544213" y="3652581"/>
            <a:ext cx="3650621" cy="3205419"/>
          </a:xfrm>
          <a:prstGeom prst="rect">
            <a:avLst/>
          </a:prstGeom>
        </p:spPr>
      </p:pic>
      <p:pic>
        <p:nvPicPr>
          <p:cNvPr id="17" name="图片 16">
            <a:extLst>
              <a:ext uri="{FF2B5EF4-FFF2-40B4-BE49-F238E27FC236}">
                <a16:creationId xmlns:a16="http://schemas.microsoft.com/office/drawing/2014/main" id="{744A4EF5-C70A-4EEF-B358-A755B0C652D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3652581"/>
            <a:ext cx="6291294" cy="3205419"/>
          </a:xfrm>
          <a:prstGeom prst="rect">
            <a:avLst/>
          </a:prstGeom>
        </p:spPr>
      </p:pic>
      <p:pic>
        <p:nvPicPr>
          <p:cNvPr id="18" name="图片 17">
            <a:extLst>
              <a:ext uri="{FF2B5EF4-FFF2-40B4-BE49-F238E27FC236}">
                <a16:creationId xmlns:a16="http://schemas.microsoft.com/office/drawing/2014/main" id="{5BE70BE8-464B-471B-9C70-106A706DD03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143267" y="-1"/>
            <a:ext cx="5048734" cy="1886317"/>
          </a:xfrm>
          <a:prstGeom prst="rect">
            <a:avLst/>
          </a:prstGeom>
        </p:spPr>
      </p:pic>
      <p:pic>
        <p:nvPicPr>
          <p:cNvPr id="19" name="图片 18">
            <a:extLst>
              <a:ext uri="{FF2B5EF4-FFF2-40B4-BE49-F238E27FC236}">
                <a16:creationId xmlns:a16="http://schemas.microsoft.com/office/drawing/2014/main" id="{0C2CD107-0F55-497F-A1B7-43CBAB200ED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68288" y="4971684"/>
            <a:ext cx="4951850" cy="1886316"/>
          </a:xfrm>
          <a:prstGeom prst="rect">
            <a:avLst/>
          </a:prstGeom>
        </p:spPr>
      </p:pic>
      <p:grpSp>
        <p:nvGrpSpPr>
          <p:cNvPr id="20" name="Group 24">
            <a:extLst>
              <a:ext uri="{FF2B5EF4-FFF2-40B4-BE49-F238E27FC236}">
                <a16:creationId xmlns:a16="http://schemas.microsoft.com/office/drawing/2014/main" id="{42D6023A-7AAB-4840-99B9-CFA663726855}"/>
              </a:ext>
            </a:extLst>
          </p:cNvPr>
          <p:cNvGrpSpPr/>
          <p:nvPr/>
        </p:nvGrpSpPr>
        <p:grpSpPr>
          <a:xfrm>
            <a:off x="605103" y="3429000"/>
            <a:ext cx="5301964" cy="2753708"/>
            <a:chOff x="645337" y="5111738"/>
            <a:chExt cx="12104560" cy="6286806"/>
          </a:xfrm>
        </p:grpSpPr>
        <p:pic>
          <p:nvPicPr>
            <p:cNvPr id="21" name="Picture 25">
              <a:extLst>
                <a:ext uri="{FF2B5EF4-FFF2-40B4-BE49-F238E27FC236}">
                  <a16:creationId xmlns:a16="http://schemas.microsoft.com/office/drawing/2014/main" id="{465DE765-9151-4E45-8AAB-7605DD243F1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5337" y="5111738"/>
              <a:ext cx="12104560" cy="6286806"/>
            </a:xfrm>
            <a:prstGeom prst="rect">
              <a:avLst/>
            </a:prstGeom>
          </p:spPr>
        </p:pic>
        <p:sp>
          <p:nvSpPr>
            <p:cNvPr id="22" name="Rectangle 26">
              <a:extLst>
                <a:ext uri="{FF2B5EF4-FFF2-40B4-BE49-F238E27FC236}">
                  <a16:creationId xmlns:a16="http://schemas.microsoft.com/office/drawing/2014/main" id="{36E2A983-6925-4847-B2E6-3F468D86A1ED}"/>
                </a:ext>
              </a:extLst>
            </p:cNvPr>
            <p:cNvSpPr/>
            <p:nvPr/>
          </p:nvSpPr>
          <p:spPr>
            <a:xfrm>
              <a:off x="2646948" y="5400747"/>
              <a:ext cx="8112480" cy="5138916"/>
            </a:xfrm>
            <a:prstGeom prst="rect">
              <a:avLst/>
            </a:prstGeom>
            <a:solidFill>
              <a:srgbClr val="CEC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grpSp>
        <p:nvGrpSpPr>
          <p:cNvPr id="23" name="Group 27">
            <a:extLst>
              <a:ext uri="{FF2B5EF4-FFF2-40B4-BE49-F238E27FC236}">
                <a16:creationId xmlns:a16="http://schemas.microsoft.com/office/drawing/2014/main" id="{13EAD779-00CD-4C99-B594-CF1C3A7BC5FF}"/>
              </a:ext>
            </a:extLst>
          </p:cNvPr>
          <p:cNvGrpSpPr/>
          <p:nvPr/>
        </p:nvGrpSpPr>
        <p:grpSpPr>
          <a:xfrm>
            <a:off x="6284934" y="3429000"/>
            <a:ext cx="5301964" cy="2753708"/>
            <a:chOff x="645337" y="5111738"/>
            <a:chExt cx="12104560" cy="6286806"/>
          </a:xfrm>
        </p:grpSpPr>
        <p:pic>
          <p:nvPicPr>
            <p:cNvPr id="24" name="Picture 28">
              <a:extLst>
                <a:ext uri="{FF2B5EF4-FFF2-40B4-BE49-F238E27FC236}">
                  <a16:creationId xmlns:a16="http://schemas.microsoft.com/office/drawing/2014/main" id="{0FF2F8F7-9DCA-4471-844F-CC0D1566A81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5337" y="5111738"/>
              <a:ext cx="12104560" cy="6286806"/>
            </a:xfrm>
            <a:prstGeom prst="rect">
              <a:avLst/>
            </a:prstGeom>
          </p:spPr>
        </p:pic>
        <p:sp>
          <p:nvSpPr>
            <p:cNvPr id="25" name="Rectangle 30">
              <a:extLst>
                <a:ext uri="{FF2B5EF4-FFF2-40B4-BE49-F238E27FC236}">
                  <a16:creationId xmlns:a16="http://schemas.microsoft.com/office/drawing/2014/main" id="{B34E3B40-B605-4539-820C-3061B45F662A}"/>
                </a:ext>
              </a:extLst>
            </p:cNvPr>
            <p:cNvSpPr/>
            <p:nvPr/>
          </p:nvSpPr>
          <p:spPr>
            <a:xfrm>
              <a:off x="2646948" y="5400747"/>
              <a:ext cx="8112480" cy="5138916"/>
            </a:xfrm>
            <a:prstGeom prst="rect">
              <a:avLst/>
            </a:prstGeom>
            <a:solidFill>
              <a:srgbClr val="CEC7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6" name="TextBox 13">
            <a:extLst>
              <a:ext uri="{FF2B5EF4-FFF2-40B4-BE49-F238E27FC236}">
                <a16:creationId xmlns:a16="http://schemas.microsoft.com/office/drawing/2014/main" id="{CD35FC90-4C46-4083-9610-A9A9B31E2CC0}"/>
              </a:ext>
            </a:extLst>
          </p:cNvPr>
          <p:cNvSpPr txBox="1"/>
          <p:nvPr/>
        </p:nvSpPr>
        <p:spPr>
          <a:xfrm>
            <a:off x="1200291" y="764877"/>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27" name="TextBox 14">
            <a:extLst>
              <a:ext uri="{FF2B5EF4-FFF2-40B4-BE49-F238E27FC236}">
                <a16:creationId xmlns:a16="http://schemas.microsoft.com/office/drawing/2014/main" id="{A4715FF7-CD4C-475D-BF36-3EB02678342D}"/>
              </a:ext>
            </a:extLst>
          </p:cNvPr>
          <p:cNvSpPr txBox="1"/>
          <p:nvPr/>
        </p:nvSpPr>
        <p:spPr>
          <a:xfrm>
            <a:off x="1200291" y="995326"/>
            <a:ext cx="4219002" cy="1862048"/>
          </a:xfrm>
          <a:prstGeom prst="rect">
            <a:avLst/>
          </a:prstGeom>
          <a:noFill/>
        </p:spPr>
        <p:txBody>
          <a:bodyPr wrap="square" rtlCol="0">
            <a:spAutoFit/>
          </a:bodyPr>
          <a:lstStyle/>
          <a:p>
            <a:r>
              <a:rPr lang="en-US" sz="5750" b="1" dirty="0" err="1">
                <a:solidFill>
                  <a:schemeClr val="dk1">
                    <a:lumMod val="100000"/>
                  </a:schemeClr>
                </a:solidFill>
                <a:latin typeface="Montserrat" charset="0"/>
                <a:ea typeface="Montserrat" charset="0"/>
                <a:cs typeface="Montserrat" charset="0"/>
              </a:rPr>
              <a:t>macbook</a:t>
            </a:r>
            <a:endParaRPr lang="en-US" sz="5750" b="1" dirty="0">
              <a:solidFill>
                <a:schemeClr val="dk1">
                  <a:lumMod val="100000"/>
                </a:schemeClr>
              </a:solidFill>
              <a:latin typeface="Montserrat" charset="0"/>
              <a:ea typeface="Montserrat" charset="0"/>
              <a:cs typeface="Montserrat" charset="0"/>
            </a:endParaRPr>
          </a:p>
          <a:p>
            <a:r>
              <a:rPr lang="en-US" sz="5750" b="1" dirty="0">
                <a:solidFill>
                  <a:schemeClr val="dk1">
                    <a:lumMod val="100000"/>
                  </a:schemeClr>
                </a:solidFill>
                <a:latin typeface="Montserrat" charset="0"/>
                <a:ea typeface="Montserrat" charset="0"/>
                <a:cs typeface="Montserrat" charset="0"/>
              </a:rPr>
              <a:t>mockup</a:t>
            </a:r>
          </a:p>
        </p:txBody>
      </p:sp>
      <p:sp>
        <p:nvSpPr>
          <p:cNvPr id="28" name="TextBox 15">
            <a:extLst>
              <a:ext uri="{FF2B5EF4-FFF2-40B4-BE49-F238E27FC236}">
                <a16:creationId xmlns:a16="http://schemas.microsoft.com/office/drawing/2014/main" id="{8BD8C81C-767F-4CAF-A2D6-36AE5EDBA16F}"/>
              </a:ext>
            </a:extLst>
          </p:cNvPr>
          <p:cNvSpPr txBox="1"/>
          <p:nvPr/>
        </p:nvSpPr>
        <p:spPr>
          <a:xfrm>
            <a:off x="5419293" y="882357"/>
            <a:ext cx="6159645"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a:t>
            </a:r>
          </a:p>
        </p:txBody>
      </p:sp>
      <p:sp>
        <p:nvSpPr>
          <p:cNvPr id="29" name="TextBox 16">
            <a:extLst>
              <a:ext uri="{FF2B5EF4-FFF2-40B4-BE49-F238E27FC236}">
                <a16:creationId xmlns:a16="http://schemas.microsoft.com/office/drawing/2014/main" id="{0A38BAFE-AF38-406F-8AF6-29FD0A791B56}"/>
              </a:ext>
            </a:extLst>
          </p:cNvPr>
          <p:cNvSpPr txBox="1"/>
          <p:nvPr/>
        </p:nvSpPr>
        <p:spPr>
          <a:xfrm>
            <a:off x="5419293" y="1934045"/>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a:t>
            </a:r>
          </a:p>
        </p:txBody>
      </p:sp>
      <p:sp>
        <p:nvSpPr>
          <p:cNvPr id="30" name="TextBox 17">
            <a:extLst>
              <a:ext uri="{FF2B5EF4-FFF2-40B4-BE49-F238E27FC236}">
                <a16:creationId xmlns:a16="http://schemas.microsoft.com/office/drawing/2014/main" id="{656054EE-D67E-475B-9810-210674F690B0}"/>
              </a:ext>
            </a:extLst>
          </p:cNvPr>
          <p:cNvSpPr txBox="1"/>
          <p:nvPr/>
        </p:nvSpPr>
        <p:spPr>
          <a:xfrm>
            <a:off x="8675361" y="1934045"/>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a:t>
            </a:r>
            <a:r>
              <a:rPr lang="en-US" sz="1200">
                <a:solidFill>
                  <a:schemeClr val="dk1">
                    <a:lumMod val="100000"/>
                  </a:schemeClr>
                </a:solidFill>
                <a:latin typeface="Montserrat Light" charset="0"/>
                <a:ea typeface="Montserrat Light" charset="0"/>
                <a:cs typeface="Montserrat Light" charset="0"/>
              </a:rPr>
              <a:t>organization and</a:t>
            </a:r>
            <a:endParaRPr lang="en-US" sz="1200" dirty="0">
              <a:solidFill>
                <a:schemeClr val="dk1">
                  <a:lumMod val="100000"/>
                </a:schemeClr>
              </a:solidFill>
              <a:latin typeface="Montserrat Light" charset="0"/>
              <a:ea typeface="Montserrat Light" charset="0"/>
              <a:cs typeface="Montserrat Light" charset="0"/>
            </a:endParaRPr>
          </a:p>
        </p:txBody>
      </p:sp>
      <p:pic>
        <p:nvPicPr>
          <p:cNvPr id="31" name="图片占位符 10">
            <a:extLst>
              <a:ext uri="{FF2B5EF4-FFF2-40B4-BE49-F238E27FC236}">
                <a16:creationId xmlns:a16="http://schemas.microsoft.com/office/drawing/2014/main" id="{96454C31-CB6F-425B-A84F-A430557DF3DB}"/>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a:ext>
            </a:extLst>
          </a:blip>
          <a:srcRect/>
          <a:stretch/>
        </p:blipFill>
        <p:spPr>
          <a:xfrm>
            <a:off x="7161944" y="3559891"/>
            <a:ext cx="3554304" cy="2250917"/>
          </a:xfrm>
          <a:prstGeom prst="rect">
            <a:avLst/>
          </a:prstGeom>
        </p:spPr>
      </p:pic>
      <p:pic>
        <p:nvPicPr>
          <p:cNvPr id="32" name="图片占位符 4">
            <a:extLst>
              <a:ext uri="{FF2B5EF4-FFF2-40B4-BE49-F238E27FC236}">
                <a16:creationId xmlns:a16="http://schemas.microsoft.com/office/drawing/2014/main" id="{6576D6E4-A496-4A80-B0FB-FF7853E5B7A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480633" y="3559891"/>
            <a:ext cx="3554304" cy="22509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05CC5FD-BBE3-468F-86D7-20F4C7BC67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746173" y="2921231"/>
            <a:ext cx="4503598" cy="3954373"/>
          </a:xfrm>
          <a:prstGeom prst="rect">
            <a:avLst/>
          </a:prstGeom>
        </p:spPr>
      </p:pic>
      <p:pic>
        <p:nvPicPr>
          <p:cNvPr id="14" name="图片 13">
            <a:extLst>
              <a:ext uri="{FF2B5EF4-FFF2-40B4-BE49-F238E27FC236}">
                <a16:creationId xmlns:a16="http://schemas.microsoft.com/office/drawing/2014/main" id="{5F3693AC-A661-4E11-BA96-227AD7BFBD3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152" y="0"/>
            <a:ext cx="5469099" cy="3719140"/>
          </a:xfrm>
          <a:prstGeom prst="rect">
            <a:avLst/>
          </a:prstGeom>
        </p:spPr>
      </p:pic>
      <p:pic>
        <p:nvPicPr>
          <p:cNvPr id="15" name="图片 14">
            <a:extLst>
              <a:ext uri="{FF2B5EF4-FFF2-40B4-BE49-F238E27FC236}">
                <a16:creationId xmlns:a16="http://schemas.microsoft.com/office/drawing/2014/main" id="{4896D219-443B-4044-B76B-F4461FD3823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46159" y="3998129"/>
            <a:ext cx="6945841" cy="2859871"/>
          </a:xfrm>
          <a:prstGeom prst="rect">
            <a:avLst/>
          </a:prstGeom>
        </p:spPr>
      </p:pic>
      <p:pic>
        <p:nvPicPr>
          <p:cNvPr id="23" name="图片 22">
            <a:extLst>
              <a:ext uri="{FF2B5EF4-FFF2-40B4-BE49-F238E27FC236}">
                <a16:creationId xmlns:a16="http://schemas.microsoft.com/office/drawing/2014/main" id="{8F2396E2-A6DC-4B2F-AB48-03248165C8F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752053" y="-1"/>
            <a:ext cx="5439947" cy="1501007"/>
          </a:xfrm>
          <a:prstGeom prst="rect">
            <a:avLst/>
          </a:prstGeom>
        </p:spPr>
      </p:pic>
      <p:pic>
        <p:nvPicPr>
          <p:cNvPr id="24" name="Picture 22">
            <a:extLst>
              <a:ext uri="{FF2B5EF4-FFF2-40B4-BE49-F238E27FC236}">
                <a16:creationId xmlns:a16="http://schemas.microsoft.com/office/drawing/2014/main" id="{DC62BCFE-BE64-46F2-A0FD-A179843016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22303" y="1160516"/>
            <a:ext cx="3412610" cy="4981556"/>
          </a:xfrm>
          <a:prstGeom prst="rect">
            <a:avLst/>
          </a:prstGeom>
        </p:spPr>
      </p:pic>
      <p:sp>
        <p:nvSpPr>
          <p:cNvPr id="25" name="Rectangle 1">
            <a:extLst>
              <a:ext uri="{FF2B5EF4-FFF2-40B4-BE49-F238E27FC236}">
                <a16:creationId xmlns:a16="http://schemas.microsoft.com/office/drawing/2014/main" id="{7546028C-DBE2-43C5-8093-EDE061305B16}"/>
              </a:ext>
            </a:extLst>
          </p:cNvPr>
          <p:cNvSpPr/>
          <p:nvPr/>
        </p:nvSpPr>
        <p:spPr>
          <a:xfrm>
            <a:off x="7800625" y="1657350"/>
            <a:ext cx="3063240" cy="38780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 name="Shape 2641">
            <a:extLst>
              <a:ext uri="{FF2B5EF4-FFF2-40B4-BE49-F238E27FC236}">
                <a16:creationId xmlns:a16="http://schemas.microsoft.com/office/drawing/2014/main" id="{D461B5FC-DE42-4A58-B689-93C9B1075E69}"/>
              </a:ext>
            </a:extLst>
          </p:cNvPr>
          <p:cNvSpPr/>
          <p:nvPr/>
        </p:nvSpPr>
        <p:spPr>
          <a:xfrm>
            <a:off x="995556" y="3766711"/>
            <a:ext cx="592005" cy="37673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TextBox 31">
            <a:extLst>
              <a:ext uri="{FF2B5EF4-FFF2-40B4-BE49-F238E27FC236}">
                <a16:creationId xmlns:a16="http://schemas.microsoft.com/office/drawing/2014/main" id="{AD83E87D-75C7-40DB-80E6-773F4681F1A8}"/>
              </a:ext>
            </a:extLst>
          </p:cNvPr>
          <p:cNvSpPr txBox="1"/>
          <p:nvPr/>
        </p:nvSpPr>
        <p:spPr>
          <a:xfrm>
            <a:off x="1948566" y="3871083"/>
            <a:ext cx="3939319" cy="477054"/>
          </a:xfrm>
          <a:prstGeom prst="rect">
            <a:avLst/>
          </a:prstGeom>
          <a:noFill/>
        </p:spPr>
        <p:txBody>
          <a:bodyPr wrap="square" rtlCol="0">
            <a:spAutoFit/>
          </a:bodyPr>
          <a:lstStyle/>
          <a:p>
            <a:r>
              <a:rPr lang="en-US" sz="1250" dirty="0">
                <a:solidFill>
                  <a:schemeClr val="dk1">
                    <a:lumMod val="100000"/>
                  </a:schemeClr>
                </a:solidFill>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28" name="Rectangle 32">
            <a:extLst>
              <a:ext uri="{FF2B5EF4-FFF2-40B4-BE49-F238E27FC236}">
                <a16:creationId xmlns:a16="http://schemas.microsoft.com/office/drawing/2014/main" id="{6310A81A-2B72-4520-B5DF-7D879B1D36DB}"/>
              </a:ext>
            </a:extLst>
          </p:cNvPr>
          <p:cNvSpPr/>
          <p:nvPr/>
        </p:nvSpPr>
        <p:spPr>
          <a:xfrm>
            <a:off x="1948566" y="3535878"/>
            <a:ext cx="2051074"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PHOTOSHOP SKILLS</a:t>
            </a:r>
          </a:p>
        </p:txBody>
      </p:sp>
      <p:sp>
        <p:nvSpPr>
          <p:cNvPr id="29" name="TextBox 45">
            <a:extLst>
              <a:ext uri="{FF2B5EF4-FFF2-40B4-BE49-F238E27FC236}">
                <a16:creationId xmlns:a16="http://schemas.microsoft.com/office/drawing/2014/main" id="{41223CE0-7FCE-46EE-BAB2-C5D3A68D8DFD}"/>
              </a:ext>
            </a:extLst>
          </p:cNvPr>
          <p:cNvSpPr txBox="1"/>
          <p:nvPr/>
        </p:nvSpPr>
        <p:spPr>
          <a:xfrm>
            <a:off x="5503362" y="4326898"/>
            <a:ext cx="769045" cy="310323"/>
          </a:xfrm>
          <a:prstGeom prst="rect">
            <a:avLst/>
          </a:prstGeom>
          <a:noFill/>
        </p:spPr>
        <p:txBody>
          <a:bodyPr wrap="square" lIns="91422" tIns="45711" rIns="91422" bIns="45711" rtlCol="0">
            <a:spAutoFit/>
          </a:bodyPr>
          <a:lstStyle/>
          <a:p>
            <a:pPr algn="r">
              <a:lnSpc>
                <a:spcPts val="1700"/>
              </a:lnSpc>
            </a:pPr>
            <a:r>
              <a:rPr lang="en-US" sz="1600" dirty="0">
                <a:solidFill>
                  <a:schemeClr val="dk1">
                    <a:lumMod val="100000"/>
                  </a:schemeClr>
                </a:solidFill>
                <a:latin typeface="Montserrat Ultra Light" charset="0"/>
                <a:ea typeface="Montserrat Ultra Light" charset="0"/>
                <a:cs typeface="Montserrat Ultra Light" charset="0"/>
              </a:rPr>
              <a:t>95%</a:t>
            </a:r>
          </a:p>
        </p:txBody>
      </p:sp>
      <p:grpSp>
        <p:nvGrpSpPr>
          <p:cNvPr id="30" name="Group 46">
            <a:extLst>
              <a:ext uri="{FF2B5EF4-FFF2-40B4-BE49-F238E27FC236}">
                <a16:creationId xmlns:a16="http://schemas.microsoft.com/office/drawing/2014/main" id="{DBF072B1-CAB7-4F4F-852C-F1C0D33AAC94}"/>
              </a:ext>
            </a:extLst>
          </p:cNvPr>
          <p:cNvGrpSpPr/>
          <p:nvPr/>
        </p:nvGrpSpPr>
        <p:grpSpPr>
          <a:xfrm>
            <a:off x="1932932" y="4449446"/>
            <a:ext cx="3428359" cy="108472"/>
            <a:chOff x="1948686" y="5692382"/>
            <a:chExt cx="9219528" cy="182880"/>
          </a:xfrm>
        </p:grpSpPr>
        <p:sp>
          <p:nvSpPr>
            <p:cNvPr id="31" name="Rectangle 47">
              <a:extLst>
                <a:ext uri="{FF2B5EF4-FFF2-40B4-BE49-F238E27FC236}">
                  <a16:creationId xmlns:a16="http://schemas.microsoft.com/office/drawing/2014/main" id="{E1F754BA-6531-41EE-A91D-E60B24B52B22}"/>
                </a:ext>
              </a:extLst>
            </p:cNvPr>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32" name="Rectangle 48">
              <a:extLst>
                <a:ext uri="{FF2B5EF4-FFF2-40B4-BE49-F238E27FC236}">
                  <a16:creationId xmlns:a16="http://schemas.microsoft.com/office/drawing/2014/main" id="{B5216931-1F23-4654-8021-35C7542B1346}"/>
                </a:ext>
              </a:extLst>
            </p:cNvPr>
            <p:cNvSpPr/>
            <p:nvPr/>
          </p:nvSpPr>
          <p:spPr>
            <a:xfrm>
              <a:off x="1948690" y="5742968"/>
              <a:ext cx="9219524" cy="64008"/>
            </a:xfrm>
            <a:prstGeom prst="rect">
              <a:avLst/>
            </a:prstGeom>
            <a:solidFill>
              <a:schemeClr val="dk1">
                <a:lumMod val="10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33" name="Oval 49">
              <a:extLst>
                <a:ext uri="{FF2B5EF4-FFF2-40B4-BE49-F238E27FC236}">
                  <a16:creationId xmlns:a16="http://schemas.microsoft.com/office/drawing/2014/main" id="{36664F52-2717-45F0-9F6F-FF03768E1731}"/>
                </a:ext>
              </a:extLst>
            </p:cNvPr>
            <p:cNvSpPr>
              <a:spLocks/>
            </p:cNvSpPr>
            <p:nvPr/>
          </p:nvSpPr>
          <p:spPr>
            <a:xfrm>
              <a:off x="10408163" y="5692382"/>
              <a:ext cx="295080" cy="182880"/>
            </a:xfrm>
            <a:prstGeom prst="ellipse">
              <a:avLst/>
            </a:prstGeom>
            <a:solidFill>
              <a:schemeClr val="bg2"/>
            </a:solidFill>
            <a:ln w="25400">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4" name="Shape 2645">
            <a:extLst>
              <a:ext uri="{FF2B5EF4-FFF2-40B4-BE49-F238E27FC236}">
                <a16:creationId xmlns:a16="http://schemas.microsoft.com/office/drawing/2014/main" id="{009FC646-A83B-49A7-BF6D-827830C76644}"/>
              </a:ext>
            </a:extLst>
          </p:cNvPr>
          <p:cNvSpPr/>
          <p:nvPr/>
        </p:nvSpPr>
        <p:spPr>
          <a:xfrm>
            <a:off x="1012231" y="5042875"/>
            <a:ext cx="575330" cy="418423"/>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5" name="TextBox 51">
            <a:extLst>
              <a:ext uri="{FF2B5EF4-FFF2-40B4-BE49-F238E27FC236}">
                <a16:creationId xmlns:a16="http://schemas.microsoft.com/office/drawing/2014/main" id="{43526567-87B0-4799-8B99-3C2AF1A1AFE0}"/>
              </a:ext>
            </a:extLst>
          </p:cNvPr>
          <p:cNvSpPr txBox="1"/>
          <p:nvPr/>
        </p:nvSpPr>
        <p:spPr>
          <a:xfrm>
            <a:off x="1948566" y="5233623"/>
            <a:ext cx="3939319" cy="477054"/>
          </a:xfrm>
          <a:prstGeom prst="rect">
            <a:avLst/>
          </a:prstGeom>
          <a:noFill/>
        </p:spPr>
        <p:txBody>
          <a:bodyPr wrap="square" rtlCol="0">
            <a:spAutoFit/>
          </a:bodyPr>
          <a:lstStyle/>
          <a:p>
            <a:r>
              <a:rPr lang="en-US" sz="1250" dirty="0">
                <a:solidFill>
                  <a:schemeClr val="dk1">
                    <a:lumMod val="100000"/>
                  </a:schemeClr>
                </a:solidFill>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36" name="Rectangle 52">
            <a:extLst>
              <a:ext uri="{FF2B5EF4-FFF2-40B4-BE49-F238E27FC236}">
                <a16:creationId xmlns:a16="http://schemas.microsoft.com/office/drawing/2014/main" id="{6AC61072-B0DC-4AAC-8520-76E42B3D159E}"/>
              </a:ext>
            </a:extLst>
          </p:cNvPr>
          <p:cNvSpPr/>
          <p:nvPr/>
        </p:nvSpPr>
        <p:spPr>
          <a:xfrm>
            <a:off x="1948566" y="4898418"/>
            <a:ext cx="2051074"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PHOTOSHOP SKILLS</a:t>
            </a:r>
          </a:p>
        </p:txBody>
      </p:sp>
      <p:sp>
        <p:nvSpPr>
          <p:cNvPr id="37" name="TextBox 53">
            <a:extLst>
              <a:ext uri="{FF2B5EF4-FFF2-40B4-BE49-F238E27FC236}">
                <a16:creationId xmlns:a16="http://schemas.microsoft.com/office/drawing/2014/main" id="{12E4A0B6-65D3-45A1-87E0-87689693B9ED}"/>
              </a:ext>
            </a:extLst>
          </p:cNvPr>
          <p:cNvSpPr txBox="1"/>
          <p:nvPr/>
        </p:nvSpPr>
        <p:spPr>
          <a:xfrm>
            <a:off x="5503362" y="5689438"/>
            <a:ext cx="769045" cy="310323"/>
          </a:xfrm>
          <a:prstGeom prst="rect">
            <a:avLst/>
          </a:prstGeom>
          <a:noFill/>
        </p:spPr>
        <p:txBody>
          <a:bodyPr wrap="square" lIns="91422" tIns="45711" rIns="91422" bIns="45711" rtlCol="0">
            <a:spAutoFit/>
          </a:bodyPr>
          <a:lstStyle/>
          <a:p>
            <a:pPr algn="r">
              <a:lnSpc>
                <a:spcPts val="1700"/>
              </a:lnSpc>
            </a:pPr>
            <a:r>
              <a:rPr lang="en-US" sz="1600" dirty="0">
                <a:solidFill>
                  <a:schemeClr val="dk1">
                    <a:lumMod val="100000"/>
                  </a:schemeClr>
                </a:solidFill>
                <a:latin typeface="Montserrat Ultra Light" charset="0"/>
                <a:ea typeface="Montserrat Ultra Light" charset="0"/>
                <a:cs typeface="Montserrat Ultra Light" charset="0"/>
              </a:rPr>
              <a:t>95%</a:t>
            </a:r>
          </a:p>
        </p:txBody>
      </p:sp>
      <p:grpSp>
        <p:nvGrpSpPr>
          <p:cNvPr id="38" name="Group 54">
            <a:extLst>
              <a:ext uri="{FF2B5EF4-FFF2-40B4-BE49-F238E27FC236}">
                <a16:creationId xmlns:a16="http://schemas.microsoft.com/office/drawing/2014/main" id="{18D29736-C34B-47C3-878C-4CD2A8EB6F4D}"/>
              </a:ext>
            </a:extLst>
          </p:cNvPr>
          <p:cNvGrpSpPr/>
          <p:nvPr/>
        </p:nvGrpSpPr>
        <p:grpSpPr>
          <a:xfrm>
            <a:off x="1932932" y="5811986"/>
            <a:ext cx="3428359" cy="108472"/>
            <a:chOff x="1948686" y="5692382"/>
            <a:chExt cx="9219528" cy="182880"/>
          </a:xfrm>
        </p:grpSpPr>
        <p:sp>
          <p:nvSpPr>
            <p:cNvPr id="39" name="Rectangle 55">
              <a:extLst>
                <a:ext uri="{FF2B5EF4-FFF2-40B4-BE49-F238E27FC236}">
                  <a16:creationId xmlns:a16="http://schemas.microsoft.com/office/drawing/2014/main" id="{20DD61CC-2ABD-4151-9243-7F3B1D5DCDAE}"/>
                </a:ext>
              </a:extLst>
            </p:cNvPr>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40" name="Rectangle 56">
              <a:extLst>
                <a:ext uri="{FF2B5EF4-FFF2-40B4-BE49-F238E27FC236}">
                  <a16:creationId xmlns:a16="http://schemas.microsoft.com/office/drawing/2014/main" id="{9CD5C414-8541-4F2A-8DDC-90009EC25EB8}"/>
                </a:ext>
              </a:extLst>
            </p:cNvPr>
            <p:cNvSpPr/>
            <p:nvPr/>
          </p:nvSpPr>
          <p:spPr>
            <a:xfrm>
              <a:off x="1948690" y="5742968"/>
              <a:ext cx="9219524" cy="64008"/>
            </a:xfrm>
            <a:prstGeom prst="rect">
              <a:avLst/>
            </a:prstGeom>
            <a:solidFill>
              <a:schemeClr val="dk1">
                <a:lumMod val="10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41" name="Oval 57">
              <a:extLst>
                <a:ext uri="{FF2B5EF4-FFF2-40B4-BE49-F238E27FC236}">
                  <a16:creationId xmlns:a16="http://schemas.microsoft.com/office/drawing/2014/main" id="{7ABC7C5A-575F-494F-A8BF-C64E2260632B}"/>
                </a:ext>
              </a:extLst>
            </p:cNvPr>
            <p:cNvSpPr>
              <a:spLocks/>
            </p:cNvSpPr>
            <p:nvPr/>
          </p:nvSpPr>
          <p:spPr>
            <a:xfrm>
              <a:off x="10408163" y="5692382"/>
              <a:ext cx="295080" cy="182880"/>
            </a:xfrm>
            <a:prstGeom prst="ellipse">
              <a:avLst/>
            </a:prstGeom>
            <a:solidFill>
              <a:schemeClr val="bg2"/>
            </a:solidFill>
            <a:ln w="25400">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2" name="TextBox 58">
            <a:extLst>
              <a:ext uri="{FF2B5EF4-FFF2-40B4-BE49-F238E27FC236}">
                <a16:creationId xmlns:a16="http://schemas.microsoft.com/office/drawing/2014/main" id="{8F4567C2-B478-4D0B-870B-FDF2EA734A62}"/>
              </a:ext>
            </a:extLst>
          </p:cNvPr>
          <p:cNvSpPr txBox="1"/>
          <p:nvPr/>
        </p:nvSpPr>
        <p:spPr>
          <a:xfrm>
            <a:off x="1031094" y="694944"/>
            <a:ext cx="3093531" cy="307777"/>
          </a:xfrm>
          <a:prstGeom prst="rect">
            <a:avLst/>
          </a:prstGeom>
          <a:noFill/>
        </p:spPr>
        <p:txBody>
          <a:bodyPr wrap="square" rtlCol="0">
            <a:spAutoFit/>
          </a:bodyPr>
          <a:lstStyle/>
          <a:p>
            <a:r>
              <a:rPr lang="en-US" sz="1400" spc="300" dirty="0">
                <a:solidFill>
                  <a:schemeClr val="bg1"/>
                </a:solidFill>
                <a:latin typeface="Montserrat" charset="0"/>
                <a:ea typeface="Montserrat" charset="0"/>
                <a:cs typeface="Montserrat" charset="0"/>
              </a:rPr>
              <a:t>You Can Write </a:t>
            </a:r>
            <a:r>
              <a:rPr lang="en-US" sz="1400" b="1" spc="300" dirty="0">
                <a:solidFill>
                  <a:schemeClr val="bg1"/>
                </a:solidFill>
                <a:latin typeface="Montserrat Extra" charset="0"/>
                <a:ea typeface="Montserrat Extra" charset="0"/>
                <a:cs typeface="Montserrat Extra" charset="0"/>
              </a:rPr>
              <a:t>Here</a:t>
            </a:r>
          </a:p>
        </p:txBody>
      </p:sp>
      <p:sp>
        <p:nvSpPr>
          <p:cNvPr id="43" name="TextBox 59">
            <a:extLst>
              <a:ext uri="{FF2B5EF4-FFF2-40B4-BE49-F238E27FC236}">
                <a16:creationId xmlns:a16="http://schemas.microsoft.com/office/drawing/2014/main" id="{717BDFF6-67B0-47A6-805A-8E4B59BE5445}"/>
              </a:ext>
            </a:extLst>
          </p:cNvPr>
          <p:cNvSpPr txBox="1"/>
          <p:nvPr/>
        </p:nvSpPr>
        <p:spPr>
          <a:xfrm>
            <a:off x="966656" y="946601"/>
            <a:ext cx="5792307" cy="2215991"/>
          </a:xfrm>
          <a:prstGeom prst="rect">
            <a:avLst/>
          </a:prstGeom>
          <a:noFill/>
        </p:spPr>
        <p:txBody>
          <a:bodyPr wrap="square" rtlCol="0">
            <a:spAutoFit/>
          </a:bodyPr>
          <a:lstStyle/>
          <a:p>
            <a:r>
              <a:rPr lang="en-US" sz="6900" b="1" dirty="0" err="1">
                <a:solidFill>
                  <a:schemeClr val="bg1"/>
                </a:solidFill>
                <a:latin typeface="Montserrat" charset="0"/>
                <a:ea typeface="Montserrat" charset="0"/>
                <a:cs typeface="Montserrat" charset="0"/>
              </a:rPr>
              <a:t>ipad</a:t>
            </a:r>
            <a:r>
              <a:rPr lang="en-US" sz="6900" b="1" dirty="0">
                <a:solidFill>
                  <a:schemeClr val="bg1"/>
                </a:solidFill>
                <a:latin typeface="Montserrat" charset="0"/>
                <a:ea typeface="Montserrat" charset="0"/>
                <a:cs typeface="Montserrat" charset="0"/>
              </a:rPr>
              <a:t> air</a:t>
            </a:r>
          </a:p>
          <a:p>
            <a:r>
              <a:rPr lang="en-US" sz="6900" b="1" dirty="0">
                <a:solidFill>
                  <a:schemeClr val="bg1"/>
                </a:solidFill>
                <a:latin typeface="Montserrat" charset="0"/>
                <a:ea typeface="Montserrat" charset="0"/>
                <a:cs typeface="Montserrat" charset="0"/>
              </a:rPr>
              <a:t>project</a:t>
            </a:r>
          </a:p>
        </p:txBody>
      </p:sp>
      <p:pic>
        <p:nvPicPr>
          <p:cNvPr id="44" name="图片占位符 6">
            <a:extLst>
              <a:ext uri="{FF2B5EF4-FFF2-40B4-BE49-F238E27FC236}">
                <a16:creationId xmlns:a16="http://schemas.microsoft.com/office/drawing/2014/main" id="{0EA475A0-40C0-4404-9BD1-C384519DB959}"/>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7801069" y="1681344"/>
            <a:ext cx="3064038" cy="38300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26CCF9D-D857-4AE8-8234-E299E899C4D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735037" y="2580850"/>
            <a:ext cx="4905379" cy="4307156"/>
          </a:xfrm>
          <a:prstGeom prst="rect">
            <a:avLst/>
          </a:prstGeom>
        </p:spPr>
      </p:pic>
      <p:pic>
        <p:nvPicPr>
          <p:cNvPr id="12" name="图片 11">
            <a:extLst>
              <a:ext uri="{FF2B5EF4-FFF2-40B4-BE49-F238E27FC236}">
                <a16:creationId xmlns:a16="http://schemas.microsoft.com/office/drawing/2014/main" id="{57C73303-9765-4678-A1F1-B32D49691A0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6200000">
            <a:off x="10080753" y="-662366"/>
            <a:ext cx="1483308" cy="2739186"/>
          </a:xfrm>
          <a:prstGeom prst="rect">
            <a:avLst/>
          </a:prstGeom>
        </p:spPr>
      </p:pic>
      <p:pic>
        <p:nvPicPr>
          <p:cNvPr id="13" name="图片 12">
            <a:extLst>
              <a:ext uri="{FF2B5EF4-FFF2-40B4-BE49-F238E27FC236}">
                <a16:creationId xmlns:a16="http://schemas.microsoft.com/office/drawing/2014/main" id="{95FF555F-EAC7-4A6B-BD67-635F8A80A5A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49502" y="5018500"/>
            <a:ext cx="8763880" cy="1869506"/>
          </a:xfrm>
          <a:prstGeom prst="rect">
            <a:avLst/>
          </a:prstGeom>
        </p:spPr>
      </p:pic>
      <p:pic>
        <p:nvPicPr>
          <p:cNvPr id="14" name="图片 13">
            <a:extLst>
              <a:ext uri="{FF2B5EF4-FFF2-40B4-BE49-F238E27FC236}">
                <a16:creationId xmlns:a16="http://schemas.microsoft.com/office/drawing/2014/main" id="{726D9B73-88B2-453A-8286-66B395F712F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674944" y="0"/>
            <a:ext cx="8253737" cy="3739552"/>
          </a:xfrm>
          <a:prstGeom prst="rect">
            <a:avLst/>
          </a:prstGeom>
        </p:spPr>
      </p:pic>
      <p:pic>
        <p:nvPicPr>
          <p:cNvPr id="15" name="图片 14">
            <a:extLst>
              <a:ext uri="{FF2B5EF4-FFF2-40B4-BE49-F238E27FC236}">
                <a16:creationId xmlns:a16="http://schemas.microsoft.com/office/drawing/2014/main" id="{C54B3F3E-E107-4BE5-BBE1-88B6AB5CEB6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652" y="394222"/>
            <a:ext cx="2944801" cy="5189646"/>
          </a:xfrm>
          <a:prstGeom prst="rect">
            <a:avLst/>
          </a:prstGeom>
        </p:spPr>
      </p:pic>
      <p:pic>
        <p:nvPicPr>
          <p:cNvPr id="16" name="Picture 17" descr="iPhone6_mockup_front_white.png">
            <a:extLst>
              <a:ext uri="{FF2B5EF4-FFF2-40B4-BE49-F238E27FC236}">
                <a16:creationId xmlns:a16="http://schemas.microsoft.com/office/drawing/2014/main" id="{0AE8EFB3-5A34-407F-B6B2-22E1F8DD7677}"/>
              </a:ext>
            </a:extLst>
          </p:cNvPr>
          <p:cNvPicPr>
            <a:picLocks/>
          </p:cNvPicPr>
          <p:nvPr/>
        </p:nvPicPr>
        <p:blipFill rotWithShape="1">
          <a:blip r:embed="rId7" cstate="print">
            <a:extLst>
              <a:ext uri="{28A0092B-C50C-407E-A947-70E740481C1C}">
                <a14:useLocalDpi xmlns:a14="http://schemas.microsoft.com/office/drawing/2010/main"/>
              </a:ext>
            </a:extLst>
          </a:blip>
          <a:srcRect t="-1"/>
          <a:stretch/>
        </p:blipFill>
        <p:spPr>
          <a:xfrm>
            <a:off x="-44181" y="371479"/>
            <a:ext cx="5866716" cy="6480933"/>
          </a:xfrm>
          <a:prstGeom prst="rect">
            <a:avLst/>
          </a:prstGeom>
        </p:spPr>
      </p:pic>
      <p:sp>
        <p:nvSpPr>
          <p:cNvPr id="17" name="Rectangle 26">
            <a:extLst>
              <a:ext uri="{FF2B5EF4-FFF2-40B4-BE49-F238E27FC236}">
                <a16:creationId xmlns:a16="http://schemas.microsoft.com/office/drawing/2014/main" id="{3324F65A-812C-4C77-8DE6-C95A0DA7E125}"/>
              </a:ext>
            </a:extLst>
          </p:cNvPr>
          <p:cNvSpPr/>
          <p:nvPr/>
        </p:nvSpPr>
        <p:spPr>
          <a:xfrm>
            <a:off x="1084430" y="1816769"/>
            <a:ext cx="3547383" cy="5041232"/>
          </a:xfrm>
          <a:prstGeom prst="rect">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Shape 2641">
            <a:extLst>
              <a:ext uri="{FF2B5EF4-FFF2-40B4-BE49-F238E27FC236}">
                <a16:creationId xmlns:a16="http://schemas.microsoft.com/office/drawing/2014/main" id="{F2A19F5F-8CBF-4157-A945-3E0A5CE55368}"/>
              </a:ext>
            </a:extLst>
          </p:cNvPr>
          <p:cNvSpPr/>
          <p:nvPr/>
        </p:nvSpPr>
        <p:spPr>
          <a:xfrm>
            <a:off x="5941630" y="4014361"/>
            <a:ext cx="592005" cy="37673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TextBox 28">
            <a:extLst>
              <a:ext uri="{FF2B5EF4-FFF2-40B4-BE49-F238E27FC236}">
                <a16:creationId xmlns:a16="http://schemas.microsoft.com/office/drawing/2014/main" id="{4B7F6CBE-0ABE-435A-816A-658EDDD84851}"/>
              </a:ext>
            </a:extLst>
          </p:cNvPr>
          <p:cNvSpPr txBox="1"/>
          <p:nvPr/>
        </p:nvSpPr>
        <p:spPr>
          <a:xfrm>
            <a:off x="6894639" y="4118733"/>
            <a:ext cx="3939319" cy="477054"/>
          </a:xfrm>
          <a:prstGeom prst="rect">
            <a:avLst/>
          </a:prstGeom>
          <a:noFill/>
        </p:spPr>
        <p:txBody>
          <a:bodyPr wrap="square" rtlCol="0">
            <a:spAutoFit/>
          </a:bodyPr>
          <a:lstStyle/>
          <a:p>
            <a:r>
              <a:rPr lang="en-US" sz="1250" dirty="0">
                <a:solidFill>
                  <a:schemeClr val="dk1">
                    <a:lumMod val="100000"/>
                  </a:schemeClr>
                </a:solidFill>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20" name="Rectangle 29">
            <a:extLst>
              <a:ext uri="{FF2B5EF4-FFF2-40B4-BE49-F238E27FC236}">
                <a16:creationId xmlns:a16="http://schemas.microsoft.com/office/drawing/2014/main" id="{224E0B7B-9FBE-414A-9411-5BA4BEC38597}"/>
              </a:ext>
            </a:extLst>
          </p:cNvPr>
          <p:cNvSpPr/>
          <p:nvPr/>
        </p:nvSpPr>
        <p:spPr>
          <a:xfrm>
            <a:off x="6894639" y="3783528"/>
            <a:ext cx="2051074"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PHOTOSHOP SKILLS</a:t>
            </a:r>
          </a:p>
        </p:txBody>
      </p:sp>
      <p:sp>
        <p:nvSpPr>
          <p:cNvPr id="21" name="TextBox 30">
            <a:extLst>
              <a:ext uri="{FF2B5EF4-FFF2-40B4-BE49-F238E27FC236}">
                <a16:creationId xmlns:a16="http://schemas.microsoft.com/office/drawing/2014/main" id="{8D7802D8-3B8D-47DA-974B-3A40ECA91BDF}"/>
              </a:ext>
            </a:extLst>
          </p:cNvPr>
          <p:cNvSpPr txBox="1"/>
          <p:nvPr/>
        </p:nvSpPr>
        <p:spPr>
          <a:xfrm>
            <a:off x="10449435" y="4574548"/>
            <a:ext cx="769045" cy="310323"/>
          </a:xfrm>
          <a:prstGeom prst="rect">
            <a:avLst/>
          </a:prstGeom>
          <a:noFill/>
        </p:spPr>
        <p:txBody>
          <a:bodyPr wrap="square" lIns="91422" tIns="45711" rIns="91422" bIns="45711" rtlCol="0">
            <a:spAutoFit/>
          </a:bodyPr>
          <a:lstStyle/>
          <a:p>
            <a:pPr algn="r">
              <a:lnSpc>
                <a:spcPts val="1700"/>
              </a:lnSpc>
            </a:pPr>
            <a:r>
              <a:rPr lang="en-US" sz="1600" dirty="0">
                <a:solidFill>
                  <a:schemeClr val="dk1">
                    <a:lumMod val="100000"/>
                  </a:schemeClr>
                </a:solidFill>
                <a:latin typeface="Montserrat Ultra Light" charset="0"/>
                <a:ea typeface="Montserrat Ultra Light" charset="0"/>
                <a:cs typeface="Montserrat Ultra Light" charset="0"/>
              </a:rPr>
              <a:t>95%</a:t>
            </a:r>
          </a:p>
        </p:txBody>
      </p:sp>
      <p:grpSp>
        <p:nvGrpSpPr>
          <p:cNvPr id="22" name="Group 31">
            <a:extLst>
              <a:ext uri="{FF2B5EF4-FFF2-40B4-BE49-F238E27FC236}">
                <a16:creationId xmlns:a16="http://schemas.microsoft.com/office/drawing/2014/main" id="{CC66788A-87A1-4BD1-8284-8CC21700418F}"/>
              </a:ext>
            </a:extLst>
          </p:cNvPr>
          <p:cNvGrpSpPr/>
          <p:nvPr/>
        </p:nvGrpSpPr>
        <p:grpSpPr>
          <a:xfrm>
            <a:off x="6879005" y="4697096"/>
            <a:ext cx="3428359" cy="108472"/>
            <a:chOff x="1948686" y="5692382"/>
            <a:chExt cx="9219528" cy="182880"/>
          </a:xfrm>
        </p:grpSpPr>
        <p:sp>
          <p:nvSpPr>
            <p:cNvPr id="23" name="Rectangle 32">
              <a:extLst>
                <a:ext uri="{FF2B5EF4-FFF2-40B4-BE49-F238E27FC236}">
                  <a16:creationId xmlns:a16="http://schemas.microsoft.com/office/drawing/2014/main" id="{7AE2F270-A8EE-4B4B-8DD7-883BDC86EDA4}"/>
                </a:ext>
              </a:extLst>
            </p:cNvPr>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24" name="Rectangle 33">
              <a:extLst>
                <a:ext uri="{FF2B5EF4-FFF2-40B4-BE49-F238E27FC236}">
                  <a16:creationId xmlns:a16="http://schemas.microsoft.com/office/drawing/2014/main" id="{5BC43C4B-4D4F-40EF-92C8-0C077192C10D}"/>
                </a:ext>
              </a:extLst>
            </p:cNvPr>
            <p:cNvSpPr/>
            <p:nvPr/>
          </p:nvSpPr>
          <p:spPr>
            <a:xfrm>
              <a:off x="1948690" y="5742968"/>
              <a:ext cx="9219524" cy="64008"/>
            </a:xfrm>
            <a:prstGeom prst="rect">
              <a:avLst/>
            </a:prstGeom>
            <a:solidFill>
              <a:schemeClr val="dk1">
                <a:lumMod val="10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25" name="Oval 34">
              <a:extLst>
                <a:ext uri="{FF2B5EF4-FFF2-40B4-BE49-F238E27FC236}">
                  <a16:creationId xmlns:a16="http://schemas.microsoft.com/office/drawing/2014/main" id="{79DE2B4F-9761-4E65-AF1C-69B8A950F552}"/>
                </a:ext>
              </a:extLst>
            </p:cNvPr>
            <p:cNvSpPr>
              <a:spLocks/>
            </p:cNvSpPr>
            <p:nvPr/>
          </p:nvSpPr>
          <p:spPr>
            <a:xfrm>
              <a:off x="10408163" y="5692382"/>
              <a:ext cx="295080" cy="182880"/>
            </a:xfrm>
            <a:prstGeom prst="ellipse">
              <a:avLst/>
            </a:prstGeom>
            <a:solidFill>
              <a:schemeClr val="bg2"/>
            </a:solidFill>
            <a:ln w="25400">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6" name="Shape 2645">
            <a:extLst>
              <a:ext uri="{FF2B5EF4-FFF2-40B4-BE49-F238E27FC236}">
                <a16:creationId xmlns:a16="http://schemas.microsoft.com/office/drawing/2014/main" id="{475211E4-BF66-408E-978C-A8F5885657A0}"/>
              </a:ext>
            </a:extLst>
          </p:cNvPr>
          <p:cNvSpPr/>
          <p:nvPr/>
        </p:nvSpPr>
        <p:spPr>
          <a:xfrm>
            <a:off x="5958304" y="5290525"/>
            <a:ext cx="575330" cy="418423"/>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TextBox 36">
            <a:extLst>
              <a:ext uri="{FF2B5EF4-FFF2-40B4-BE49-F238E27FC236}">
                <a16:creationId xmlns:a16="http://schemas.microsoft.com/office/drawing/2014/main" id="{6EF73EE9-A2E9-4BF2-9B8D-39E4C8202B9A}"/>
              </a:ext>
            </a:extLst>
          </p:cNvPr>
          <p:cNvSpPr txBox="1"/>
          <p:nvPr/>
        </p:nvSpPr>
        <p:spPr>
          <a:xfrm>
            <a:off x="6894639" y="5481273"/>
            <a:ext cx="3939319" cy="477054"/>
          </a:xfrm>
          <a:prstGeom prst="rect">
            <a:avLst/>
          </a:prstGeom>
          <a:noFill/>
        </p:spPr>
        <p:txBody>
          <a:bodyPr wrap="square" rtlCol="0">
            <a:spAutoFit/>
          </a:bodyPr>
          <a:lstStyle/>
          <a:p>
            <a:r>
              <a:rPr lang="en-US" sz="1250" dirty="0">
                <a:solidFill>
                  <a:schemeClr val="dk1">
                    <a:lumMod val="100000"/>
                  </a:schemeClr>
                </a:solidFill>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28" name="Rectangle 37">
            <a:extLst>
              <a:ext uri="{FF2B5EF4-FFF2-40B4-BE49-F238E27FC236}">
                <a16:creationId xmlns:a16="http://schemas.microsoft.com/office/drawing/2014/main" id="{DEA37E05-92F4-439A-9EAA-68AEA4DA82FE}"/>
              </a:ext>
            </a:extLst>
          </p:cNvPr>
          <p:cNvSpPr/>
          <p:nvPr/>
        </p:nvSpPr>
        <p:spPr>
          <a:xfrm>
            <a:off x="6894639" y="5146068"/>
            <a:ext cx="2051074"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PHOTOSHOP SKILLS</a:t>
            </a:r>
          </a:p>
        </p:txBody>
      </p:sp>
      <p:sp>
        <p:nvSpPr>
          <p:cNvPr id="29" name="TextBox 38">
            <a:extLst>
              <a:ext uri="{FF2B5EF4-FFF2-40B4-BE49-F238E27FC236}">
                <a16:creationId xmlns:a16="http://schemas.microsoft.com/office/drawing/2014/main" id="{0116E785-A985-4582-A167-6E98BAB0FBA7}"/>
              </a:ext>
            </a:extLst>
          </p:cNvPr>
          <p:cNvSpPr txBox="1"/>
          <p:nvPr/>
        </p:nvSpPr>
        <p:spPr>
          <a:xfrm>
            <a:off x="10449435" y="5937088"/>
            <a:ext cx="769045" cy="310323"/>
          </a:xfrm>
          <a:prstGeom prst="rect">
            <a:avLst/>
          </a:prstGeom>
          <a:noFill/>
        </p:spPr>
        <p:txBody>
          <a:bodyPr wrap="square" lIns="91422" tIns="45711" rIns="91422" bIns="45711" rtlCol="0">
            <a:spAutoFit/>
          </a:bodyPr>
          <a:lstStyle/>
          <a:p>
            <a:pPr algn="r">
              <a:lnSpc>
                <a:spcPts val="1700"/>
              </a:lnSpc>
            </a:pPr>
            <a:r>
              <a:rPr lang="en-US" sz="1600" dirty="0">
                <a:solidFill>
                  <a:schemeClr val="dk1">
                    <a:lumMod val="100000"/>
                  </a:schemeClr>
                </a:solidFill>
                <a:latin typeface="Montserrat Ultra Light" charset="0"/>
                <a:ea typeface="Montserrat Ultra Light" charset="0"/>
                <a:cs typeface="Montserrat Ultra Light" charset="0"/>
              </a:rPr>
              <a:t>95%</a:t>
            </a:r>
          </a:p>
        </p:txBody>
      </p:sp>
      <p:grpSp>
        <p:nvGrpSpPr>
          <p:cNvPr id="30" name="Group 39">
            <a:extLst>
              <a:ext uri="{FF2B5EF4-FFF2-40B4-BE49-F238E27FC236}">
                <a16:creationId xmlns:a16="http://schemas.microsoft.com/office/drawing/2014/main" id="{AFB9A489-AA30-42F1-A583-ED0D9713275C}"/>
              </a:ext>
            </a:extLst>
          </p:cNvPr>
          <p:cNvGrpSpPr/>
          <p:nvPr/>
        </p:nvGrpSpPr>
        <p:grpSpPr>
          <a:xfrm>
            <a:off x="6879005" y="6059636"/>
            <a:ext cx="3428359" cy="108472"/>
            <a:chOff x="1948686" y="5692382"/>
            <a:chExt cx="9219528" cy="182880"/>
          </a:xfrm>
        </p:grpSpPr>
        <p:sp>
          <p:nvSpPr>
            <p:cNvPr id="31" name="Rectangle 40">
              <a:extLst>
                <a:ext uri="{FF2B5EF4-FFF2-40B4-BE49-F238E27FC236}">
                  <a16:creationId xmlns:a16="http://schemas.microsoft.com/office/drawing/2014/main" id="{93224429-6462-42D3-9F65-280C3B204F23}"/>
                </a:ext>
              </a:extLst>
            </p:cNvPr>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32" name="Rectangle 41">
              <a:extLst>
                <a:ext uri="{FF2B5EF4-FFF2-40B4-BE49-F238E27FC236}">
                  <a16:creationId xmlns:a16="http://schemas.microsoft.com/office/drawing/2014/main" id="{9B7F5622-AB64-4BB4-AA02-38C08580D070}"/>
                </a:ext>
              </a:extLst>
            </p:cNvPr>
            <p:cNvSpPr/>
            <p:nvPr/>
          </p:nvSpPr>
          <p:spPr>
            <a:xfrm>
              <a:off x="1948690" y="5742968"/>
              <a:ext cx="9219524" cy="64008"/>
            </a:xfrm>
            <a:prstGeom prst="rect">
              <a:avLst/>
            </a:prstGeom>
            <a:solidFill>
              <a:schemeClr val="dk1">
                <a:lumMod val="10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33" name="Oval 42">
              <a:extLst>
                <a:ext uri="{FF2B5EF4-FFF2-40B4-BE49-F238E27FC236}">
                  <a16:creationId xmlns:a16="http://schemas.microsoft.com/office/drawing/2014/main" id="{5EFD02A8-C797-4165-BA16-5CF0F8778E8D}"/>
                </a:ext>
              </a:extLst>
            </p:cNvPr>
            <p:cNvSpPr>
              <a:spLocks/>
            </p:cNvSpPr>
            <p:nvPr/>
          </p:nvSpPr>
          <p:spPr>
            <a:xfrm>
              <a:off x="10408163" y="5692382"/>
              <a:ext cx="295080" cy="182880"/>
            </a:xfrm>
            <a:prstGeom prst="ellipse">
              <a:avLst/>
            </a:prstGeom>
            <a:solidFill>
              <a:schemeClr val="bg2"/>
            </a:solidFill>
            <a:ln w="25400">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4" name="TextBox 43">
            <a:extLst>
              <a:ext uri="{FF2B5EF4-FFF2-40B4-BE49-F238E27FC236}">
                <a16:creationId xmlns:a16="http://schemas.microsoft.com/office/drawing/2014/main" id="{D3D104EB-5874-4062-AD72-CC1788E1D888}"/>
              </a:ext>
            </a:extLst>
          </p:cNvPr>
          <p:cNvSpPr txBox="1"/>
          <p:nvPr/>
        </p:nvSpPr>
        <p:spPr>
          <a:xfrm>
            <a:off x="5977167" y="694944"/>
            <a:ext cx="3093531" cy="307777"/>
          </a:xfrm>
          <a:prstGeom prst="rect">
            <a:avLst/>
          </a:prstGeom>
          <a:noFill/>
        </p:spPr>
        <p:txBody>
          <a:bodyPr wrap="square" rtlCol="0">
            <a:spAutoFit/>
          </a:bodyPr>
          <a:lstStyle/>
          <a:p>
            <a:r>
              <a:rPr lang="en-US" sz="1400" spc="300" dirty="0">
                <a:solidFill>
                  <a:schemeClr val="bg1"/>
                </a:solidFill>
                <a:latin typeface="Montserrat" charset="0"/>
                <a:ea typeface="Montserrat" charset="0"/>
                <a:cs typeface="Montserrat" charset="0"/>
              </a:rPr>
              <a:t>You Can Write </a:t>
            </a:r>
            <a:r>
              <a:rPr lang="en-US" sz="1400" b="1" spc="300" dirty="0">
                <a:solidFill>
                  <a:schemeClr val="bg1"/>
                </a:solidFill>
                <a:latin typeface="Montserrat Extra" charset="0"/>
                <a:ea typeface="Montserrat Extra" charset="0"/>
                <a:cs typeface="Montserrat Extra" charset="0"/>
              </a:rPr>
              <a:t>Here</a:t>
            </a:r>
          </a:p>
        </p:txBody>
      </p:sp>
      <p:sp>
        <p:nvSpPr>
          <p:cNvPr id="35" name="TextBox 44">
            <a:extLst>
              <a:ext uri="{FF2B5EF4-FFF2-40B4-BE49-F238E27FC236}">
                <a16:creationId xmlns:a16="http://schemas.microsoft.com/office/drawing/2014/main" id="{0FDD0BF6-0F96-4A92-B217-AAAC6F41249C}"/>
              </a:ext>
            </a:extLst>
          </p:cNvPr>
          <p:cNvSpPr txBox="1"/>
          <p:nvPr/>
        </p:nvSpPr>
        <p:spPr>
          <a:xfrm>
            <a:off x="5977166" y="925393"/>
            <a:ext cx="5792307" cy="2215991"/>
          </a:xfrm>
          <a:prstGeom prst="rect">
            <a:avLst/>
          </a:prstGeom>
          <a:noFill/>
        </p:spPr>
        <p:txBody>
          <a:bodyPr wrap="square" rtlCol="0">
            <a:spAutoFit/>
          </a:bodyPr>
          <a:lstStyle/>
          <a:p>
            <a:r>
              <a:rPr lang="en-US" sz="6900" b="1" dirty="0" err="1">
                <a:solidFill>
                  <a:schemeClr val="bg1"/>
                </a:solidFill>
                <a:latin typeface="Montserrat" charset="0"/>
                <a:ea typeface="Montserrat" charset="0"/>
                <a:cs typeface="Montserrat" charset="0"/>
              </a:rPr>
              <a:t>Iphone</a:t>
            </a:r>
            <a:endParaRPr lang="en-US" sz="6900" b="1" dirty="0">
              <a:solidFill>
                <a:schemeClr val="bg1"/>
              </a:solidFill>
              <a:latin typeface="Montserrat" charset="0"/>
              <a:ea typeface="Montserrat" charset="0"/>
              <a:cs typeface="Montserrat" charset="0"/>
            </a:endParaRPr>
          </a:p>
          <a:p>
            <a:r>
              <a:rPr lang="en-US" sz="6900" b="1" dirty="0">
                <a:solidFill>
                  <a:schemeClr val="bg1"/>
                </a:solidFill>
                <a:latin typeface="Montserrat" charset="0"/>
                <a:ea typeface="Montserrat" charset="0"/>
                <a:cs typeface="Montserrat" charset="0"/>
              </a:rPr>
              <a:t>project</a:t>
            </a:r>
          </a:p>
        </p:txBody>
      </p:sp>
      <p:pic>
        <p:nvPicPr>
          <p:cNvPr id="36" name="图片占位符 3">
            <a:extLst>
              <a:ext uri="{FF2B5EF4-FFF2-40B4-BE49-F238E27FC236}">
                <a16:creationId xmlns:a16="http://schemas.microsoft.com/office/drawing/2014/main" id="{8436BE78-17A8-45A8-B15E-F420E12ECFAF}"/>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33000"/>
                    </a14:imgEffect>
                    <a14:imgEffect>
                      <a14:brightnessContrast bright="-5000"/>
                    </a14:imgEffect>
                  </a14:imgLayer>
                </a14:imgProps>
              </a:ext>
              <a:ext uri="{28A0092B-C50C-407E-A947-70E740481C1C}">
                <a14:useLocalDpi xmlns:a14="http://schemas.microsoft.com/office/drawing/2010/main"/>
              </a:ext>
            </a:extLst>
          </a:blip>
          <a:srcRect/>
          <a:stretch>
            <a:fillRect/>
          </a:stretch>
        </p:blipFill>
        <p:spPr>
          <a:xfrm>
            <a:off x="1083124" y="1816769"/>
            <a:ext cx="3548307" cy="50412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E44268A-6860-4B60-9CF7-52BBB2A5A0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7645976" y="1333115"/>
            <a:ext cx="4546024" cy="5524886"/>
          </a:xfrm>
          <a:prstGeom prst="rect">
            <a:avLst/>
          </a:prstGeom>
        </p:spPr>
      </p:pic>
      <p:pic>
        <p:nvPicPr>
          <p:cNvPr id="32" name="图片 31">
            <a:extLst>
              <a:ext uri="{FF2B5EF4-FFF2-40B4-BE49-F238E27FC236}">
                <a16:creationId xmlns:a16="http://schemas.microsoft.com/office/drawing/2014/main" id="{CDFEF027-33D6-4FBB-A4AC-7F684C9C88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6092857"/>
            <a:ext cx="2648776" cy="765143"/>
          </a:xfrm>
          <a:prstGeom prst="rect">
            <a:avLst/>
          </a:prstGeom>
        </p:spPr>
      </p:pic>
      <p:pic>
        <p:nvPicPr>
          <p:cNvPr id="33" name="图片 32">
            <a:extLst>
              <a:ext uri="{FF2B5EF4-FFF2-40B4-BE49-F238E27FC236}">
                <a16:creationId xmlns:a16="http://schemas.microsoft.com/office/drawing/2014/main" id="{668813FD-CDDF-421D-A332-38967D46C9D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88595" y="-1"/>
            <a:ext cx="3803405" cy="1955913"/>
          </a:xfrm>
          <a:prstGeom prst="rect">
            <a:avLst/>
          </a:prstGeom>
        </p:spPr>
      </p:pic>
      <p:sp>
        <p:nvSpPr>
          <p:cNvPr id="2" name="Shape 5081"/>
          <p:cNvSpPr/>
          <p:nvPr/>
        </p:nvSpPr>
        <p:spPr>
          <a:xfrm>
            <a:off x="10101788" y="2038283"/>
            <a:ext cx="477527" cy="492815"/>
          </a:xfrm>
          <a:custGeom>
            <a:avLst/>
            <a:gdLst/>
            <a:ahLst/>
            <a:cxnLst/>
            <a:rect l="0" t="0" r="0" b="0"/>
            <a:pathLst>
              <a:path w="120000" h="120000" extrusionOk="0">
                <a:moveTo>
                  <a:pt x="67027" y="87532"/>
                </a:moveTo>
                <a:lnTo>
                  <a:pt x="67027" y="87532"/>
                </a:lnTo>
                <a:cubicBezTo>
                  <a:pt x="67027" y="78441"/>
                  <a:pt x="74324" y="73506"/>
                  <a:pt x="86486" y="66753"/>
                </a:cubicBezTo>
                <a:cubicBezTo>
                  <a:pt x="100810" y="57402"/>
                  <a:pt x="119729" y="45974"/>
                  <a:pt x="119729" y="18441"/>
                </a:cubicBezTo>
                <a:cubicBezTo>
                  <a:pt x="119729" y="16103"/>
                  <a:pt x="117297" y="13766"/>
                  <a:pt x="115135" y="13766"/>
                </a:cubicBezTo>
                <a:cubicBezTo>
                  <a:pt x="93513" y="13766"/>
                  <a:pt x="93513" y="13766"/>
                  <a:pt x="93513" y="13766"/>
                </a:cubicBezTo>
                <a:cubicBezTo>
                  <a:pt x="88648" y="7012"/>
                  <a:pt x="79189" y="0"/>
                  <a:pt x="60000" y="0"/>
                </a:cubicBezTo>
                <a:cubicBezTo>
                  <a:pt x="40810" y="0"/>
                  <a:pt x="31351" y="7012"/>
                  <a:pt x="26486" y="13766"/>
                </a:cubicBezTo>
                <a:cubicBezTo>
                  <a:pt x="4864" y="13766"/>
                  <a:pt x="4864" y="13766"/>
                  <a:pt x="4864" y="13766"/>
                </a:cubicBezTo>
                <a:cubicBezTo>
                  <a:pt x="2432" y="13766"/>
                  <a:pt x="0" y="16103"/>
                  <a:pt x="0" y="18441"/>
                </a:cubicBezTo>
                <a:cubicBezTo>
                  <a:pt x="0" y="45974"/>
                  <a:pt x="16756" y="57402"/>
                  <a:pt x="33513" y="66753"/>
                </a:cubicBezTo>
                <a:cubicBezTo>
                  <a:pt x="45675" y="73506"/>
                  <a:pt x="52702" y="78441"/>
                  <a:pt x="52702" y="87532"/>
                </a:cubicBezTo>
                <a:cubicBezTo>
                  <a:pt x="52702" y="96623"/>
                  <a:pt x="52702" y="96623"/>
                  <a:pt x="52702" y="96623"/>
                </a:cubicBezTo>
                <a:cubicBezTo>
                  <a:pt x="38378" y="98961"/>
                  <a:pt x="28918" y="103636"/>
                  <a:pt x="28918" y="108051"/>
                </a:cubicBezTo>
                <a:cubicBezTo>
                  <a:pt x="28918" y="115064"/>
                  <a:pt x="43243" y="119740"/>
                  <a:pt x="60000" y="119740"/>
                </a:cubicBezTo>
                <a:cubicBezTo>
                  <a:pt x="76486" y="119740"/>
                  <a:pt x="88648" y="115064"/>
                  <a:pt x="88648" y="108051"/>
                </a:cubicBezTo>
                <a:cubicBezTo>
                  <a:pt x="88648" y="103636"/>
                  <a:pt x="81621" y="98961"/>
                  <a:pt x="67027" y="96623"/>
                </a:cubicBezTo>
                <a:lnTo>
                  <a:pt x="67027" y="87532"/>
                </a:lnTo>
                <a:close/>
                <a:moveTo>
                  <a:pt x="86486" y="55064"/>
                </a:moveTo>
                <a:lnTo>
                  <a:pt x="86486" y="55064"/>
                </a:lnTo>
                <a:cubicBezTo>
                  <a:pt x="91081" y="48311"/>
                  <a:pt x="93513" y="36883"/>
                  <a:pt x="93513" y="23116"/>
                </a:cubicBezTo>
                <a:cubicBezTo>
                  <a:pt x="110270" y="23116"/>
                  <a:pt x="110270" y="23116"/>
                  <a:pt x="110270" y="23116"/>
                </a:cubicBezTo>
                <a:cubicBezTo>
                  <a:pt x="107837" y="39220"/>
                  <a:pt x="98378" y="48311"/>
                  <a:pt x="86486" y="55064"/>
                </a:cubicBezTo>
                <a:close/>
                <a:moveTo>
                  <a:pt x="60000" y="9350"/>
                </a:moveTo>
                <a:lnTo>
                  <a:pt x="60000" y="9350"/>
                </a:lnTo>
                <a:cubicBezTo>
                  <a:pt x="79189" y="9350"/>
                  <a:pt x="86486" y="16103"/>
                  <a:pt x="86486" y="18441"/>
                </a:cubicBezTo>
                <a:cubicBezTo>
                  <a:pt x="86486" y="20779"/>
                  <a:pt x="79189" y="27532"/>
                  <a:pt x="60000" y="29870"/>
                </a:cubicBezTo>
                <a:cubicBezTo>
                  <a:pt x="40810" y="27532"/>
                  <a:pt x="33513" y="20779"/>
                  <a:pt x="33513" y="18441"/>
                </a:cubicBezTo>
                <a:cubicBezTo>
                  <a:pt x="33513" y="16103"/>
                  <a:pt x="40810" y="9350"/>
                  <a:pt x="60000" y="9350"/>
                </a:cubicBezTo>
                <a:close/>
                <a:moveTo>
                  <a:pt x="9729" y="23116"/>
                </a:moveTo>
                <a:lnTo>
                  <a:pt x="9729" y="23116"/>
                </a:lnTo>
                <a:cubicBezTo>
                  <a:pt x="26486" y="23116"/>
                  <a:pt x="26486" y="23116"/>
                  <a:pt x="26486" y="23116"/>
                </a:cubicBezTo>
                <a:cubicBezTo>
                  <a:pt x="26486" y="36883"/>
                  <a:pt x="28918" y="48311"/>
                  <a:pt x="33513" y="55064"/>
                </a:cubicBezTo>
                <a:cubicBezTo>
                  <a:pt x="21621" y="48311"/>
                  <a:pt x="9729" y="39220"/>
                  <a:pt x="9729" y="23116"/>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 name="Shape 5113"/>
          <p:cNvSpPr/>
          <p:nvPr/>
        </p:nvSpPr>
        <p:spPr>
          <a:xfrm>
            <a:off x="4385071" y="2080205"/>
            <a:ext cx="451000" cy="447322"/>
          </a:xfrm>
          <a:custGeom>
            <a:avLst/>
            <a:gdLst/>
            <a:ahLst/>
            <a:cxnLst/>
            <a:rect l="0" t="0" r="0" b="0"/>
            <a:pathLst>
              <a:path w="120000" h="120000" extrusionOk="0">
                <a:moveTo>
                  <a:pt x="109640" y="58417"/>
                </a:moveTo>
                <a:lnTo>
                  <a:pt x="109640" y="58417"/>
                </a:lnTo>
                <a:cubicBezTo>
                  <a:pt x="109640" y="50935"/>
                  <a:pt x="114820" y="45755"/>
                  <a:pt x="119712" y="40575"/>
                </a:cubicBezTo>
                <a:cubicBezTo>
                  <a:pt x="119712" y="37985"/>
                  <a:pt x="117410" y="33093"/>
                  <a:pt x="117410" y="30503"/>
                </a:cubicBezTo>
                <a:cubicBezTo>
                  <a:pt x="107050" y="33093"/>
                  <a:pt x="101870" y="27913"/>
                  <a:pt x="96978" y="22733"/>
                </a:cubicBezTo>
                <a:cubicBezTo>
                  <a:pt x="91798" y="17841"/>
                  <a:pt x="89208" y="12661"/>
                  <a:pt x="91798" y="4892"/>
                </a:cubicBezTo>
                <a:cubicBezTo>
                  <a:pt x="89208" y="2589"/>
                  <a:pt x="84316" y="0"/>
                  <a:pt x="79136" y="0"/>
                </a:cubicBezTo>
                <a:cubicBezTo>
                  <a:pt x="76546" y="4892"/>
                  <a:pt x="69064" y="10071"/>
                  <a:pt x="61294" y="10071"/>
                </a:cubicBezTo>
                <a:cubicBezTo>
                  <a:pt x="53812" y="10071"/>
                  <a:pt x="46043" y="4892"/>
                  <a:pt x="43453" y="0"/>
                </a:cubicBezTo>
                <a:cubicBezTo>
                  <a:pt x="38273" y="0"/>
                  <a:pt x="33381" y="2589"/>
                  <a:pt x="30791" y="4892"/>
                </a:cubicBezTo>
                <a:cubicBezTo>
                  <a:pt x="33381" y="12661"/>
                  <a:pt x="30791" y="17841"/>
                  <a:pt x="25611" y="22733"/>
                </a:cubicBezTo>
                <a:cubicBezTo>
                  <a:pt x="20719" y="27913"/>
                  <a:pt x="12661" y="33093"/>
                  <a:pt x="5179" y="30503"/>
                </a:cubicBezTo>
                <a:cubicBezTo>
                  <a:pt x="5179" y="33093"/>
                  <a:pt x="2589" y="37985"/>
                  <a:pt x="0" y="40575"/>
                </a:cubicBezTo>
                <a:cubicBezTo>
                  <a:pt x="7769" y="45755"/>
                  <a:pt x="12661" y="50935"/>
                  <a:pt x="12661" y="58417"/>
                </a:cubicBezTo>
                <a:cubicBezTo>
                  <a:pt x="12661" y="66187"/>
                  <a:pt x="7769" y="73669"/>
                  <a:pt x="0" y="79136"/>
                </a:cubicBezTo>
                <a:cubicBezTo>
                  <a:pt x="2589" y="81438"/>
                  <a:pt x="5179" y="86618"/>
                  <a:pt x="5179" y="89208"/>
                </a:cubicBezTo>
                <a:cubicBezTo>
                  <a:pt x="12661" y="89208"/>
                  <a:pt x="20719" y="89208"/>
                  <a:pt x="25611" y="94388"/>
                </a:cubicBezTo>
                <a:cubicBezTo>
                  <a:pt x="30791" y="99280"/>
                  <a:pt x="33381" y="107050"/>
                  <a:pt x="30791" y="114532"/>
                </a:cubicBezTo>
                <a:cubicBezTo>
                  <a:pt x="33381" y="117122"/>
                  <a:pt x="38273" y="117122"/>
                  <a:pt x="43453" y="119712"/>
                </a:cubicBezTo>
                <a:cubicBezTo>
                  <a:pt x="46043" y="111942"/>
                  <a:pt x="53812" y="107050"/>
                  <a:pt x="61294" y="107050"/>
                </a:cubicBezTo>
                <a:cubicBezTo>
                  <a:pt x="69064" y="107050"/>
                  <a:pt x="76546" y="111942"/>
                  <a:pt x="79136" y="119712"/>
                </a:cubicBezTo>
                <a:cubicBezTo>
                  <a:pt x="84316" y="117122"/>
                  <a:pt x="89208" y="117122"/>
                  <a:pt x="91798" y="114532"/>
                </a:cubicBezTo>
                <a:cubicBezTo>
                  <a:pt x="89208" y="107050"/>
                  <a:pt x="91798" y="99280"/>
                  <a:pt x="96978" y="94388"/>
                </a:cubicBezTo>
                <a:cubicBezTo>
                  <a:pt x="101870" y="89208"/>
                  <a:pt x="107050" y="86618"/>
                  <a:pt x="117410" y="89208"/>
                </a:cubicBezTo>
                <a:cubicBezTo>
                  <a:pt x="117410" y="84028"/>
                  <a:pt x="119712" y="81438"/>
                  <a:pt x="119712" y="76258"/>
                </a:cubicBezTo>
                <a:cubicBezTo>
                  <a:pt x="114820" y="73669"/>
                  <a:pt x="109640" y="66187"/>
                  <a:pt x="109640" y="58417"/>
                </a:cubicBezTo>
                <a:close/>
                <a:moveTo>
                  <a:pt x="61294" y="84028"/>
                </a:moveTo>
                <a:lnTo>
                  <a:pt x="61294" y="84028"/>
                </a:lnTo>
                <a:cubicBezTo>
                  <a:pt x="46043" y="84028"/>
                  <a:pt x="35971" y="73669"/>
                  <a:pt x="35971" y="58417"/>
                </a:cubicBezTo>
                <a:cubicBezTo>
                  <a:pt x="35971" y="45755"/>
                  <a:pt x="46043" y="33093"/>
                  <a:pt x="61294" y="33093"/>
                </a:cubicBezTo>
                <a:cubicBezTo>
                  <a:pt x="76546" y="33093"/>
                  <a:pt x="86618" y="45755"/>
                  <a:pt x="86618" y="58417"/>
                </a:cubicBezTo>
                <a:cubicBezTo>
                  <a:pt x="86618" y="73669"/>
                  <a:pt x="76546" y="84028"/>
                  <a:pt x="61294" y="84028"/>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 name="Shape 5115"/>
          <p:cNvSpPr/>
          <p:nvPr/>
        </p:nvSpPr>
        <p:spPr>
          <a:xfrm>
            <a:off x="1661034" y="1888559"/>
            <a:ext cx="488893" cy="568631"/>
          </a:xfrm>
          <a:custGeom>
            <a:avLst/>
            <a:gdLst/>
            <a:ahLst/>
            <a:cxnLst/>
            <a:rect l="0" t="0" r="0" b="0"/>
            <a:pathLst>
              <a:path w="120000" h="120000" extrusionOk="0">
                <a:moveTo>
                  <a:pt x="114966" y="41876"/>
                </a:moveTo>
                <a:lnTo>
                  <a:pt x="114966" y="41876"/>
                </a:lnTo>
                <a:cubicBezTo>
                  <a:pt x="39999" y="67767"/>
                  <a:pt x="70463" y="0"/>
                  <a:pt x="11655" y="36022"/>
                </a:cubicBezTo>
                <a:cubicBezTo>
                  <a:pt x="0" y="40075"/>
                  <a:pt x="0" y="40075"/>
                  <a:pt x="0" y="40075"/>
                </a:cubicBezTo>
                <a:cubicBezTo>
                  <a:pt x="23311" y="119774"/>
                  <a:pt x="23311" y="119774"/>
                  <a:pt x="23311" y="119774"/>
                </a:cubicBezTo>
                <a:cubicBezTo>
                  <a:pt x="37350" y="119774"/>
                  <a:pt x="37350" y="119774"/>
                  <a:pt x="37350" y="119774"/>
                </a:cubicBezTo>
                <a:cubicBezTo>
                  <a:pt x="25695" y="79924"/>
                  <a:pt x="25695" y="79924"/>
                  <a:pt x="25695" y="79924"/>
                </a:cubicBezTo>
                <a:cubicBezTo>
                  <a:pt x="77615" y="43902"/>
                  <a:pt x="56423" y="119774"/>
                  <a:pt x="117350" y="43902"/>
                </a:cubicBezTo>
                <a:cubicBezTo>
                  <a:pt x="119735" y="43902"/>
                  <a:pt x="117350" y="41876"/>
                  <a:pt x="114966" y="41876"/>
                </a:cubicBezTo>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 name="Shape 5148"/>
          <p:cNvSpPr/>
          <p:nvPr/>
        </p:nvSpPr>
        <p:spPr>
          <a:xfrm>
            <a:off x="7195328" y="2050260"/>
            <a:ext cx="530583" cy="477650"/>
          </a:xfrm>
          <a:custGeom>
            <a:avLst/>
            <a:gdLst/>
            <a:ahLst/>
            <a:cxnLst/>
            <a:rect l="0" t="0" r="0" b="0"/>
            <a:pathLst>
              <a:path w="120000" h="120000" extrusionOk="0">
                <a:moveTo>
                  <a:pt x="19277" y="40719"/>
                </a:moveTo>
                <a:lnTo>
                  <a:pt x="19277" y="40719"/>
                </a:lnTo>
                <a:cubicBezTo>
                  <a:pt x="23373" y="36134"/>
                  <a:pt x="27951" y="38561"/>
                  <a:pt x="34216" y="45573"/>
                </a:cubicBezTo>
                <a:cubicBezTo>
                  <a:pt x="36385" y="48000"/>
                  <a:pt x="36385" y="45573"/>
                  <a:pt x="36385" y="45573"/>
                </a:cubicBezTo>
                <a:cubicBezTo>
                  <a:pt x="38554" y="45573"/>
                  <a:pt x="44819" y="36134"/>
                  <a:pt x="46987" y="36134"/>
                </a:cubicBezTo>
                <a:cubicBezTo>
                  <a:pt x="46987" y="36134"/>
                  <a:pt x="46987" y="36134"/>
                  <a:pt x="46987" y="33707"/>
                </a:cubicBezTo>
                <a:cubicBezTo>
                  <a:pt x="44819" y="33707"/>
                  <a:pt x="42891" y="31280"/>
                  <a:pt x="42891" y="28853"/>
                </a:cubicBezTo>
                <a:cubicBezTo>
                  <a:pt x="32048" y="12134"/>
                  <a:pt x="72530" y="2696"/>
                  <a:pt x="66265" y="2696"/>
                </a:cubicBezTo>
                <a:cubicBezTo>
                  <a:pt x="61927" y="0"/>
                  <a:pt x="49156" y="0"/>
                  <a:pt x="46987" y="0"/>
                </a:cubicBezTo>
                <a:cubicBezTo>
                  <a:pt x="40722" y="2696"/>
                  <a:pt x="30120" y="9707"/>
                  <a:pt x="25783" y="14561"/>
                </a:cubicBezTo>
                <a:cubicBezTo>
                  <a:pt x="19277" y="19415"/>
                  <a:pt x="17349" y="21842"/>
                  <a:pt x="17349" y="21842"/>
                </a:cubicBezTo>
                <a:cubicBezTo>
                  <a:pt x="14939" y="24000"/>
                  <a:pt x="17349" y="28853"/>
                  <a:pt x="12771" y="31280"/>
                </a:cubicBezTo>
                <a:cubicBezTo>
                  <a:pt x="8674" y="33707"/>
                  <a:pt x="6506" y="31280"/>
                  <a:pt x="4337" y="33707"/>
                </a:cubicBezTo>
                <a:cubicBezTo>
                  <a:pt x="4337" y="36134"/>
                  <a:pt x="2168" y="36134"/>
                  <a:pt x="0" y="38561"/>
                </a:cubicBezTo>
                <a:lnTo>
                  <a:pt x="0" y="40719"/>
                </a:lnTo>
                <a:lnTo>
                  <a:pt x="8674" y="50426"/>
                </a:lnTo>
                <a:cubicBezTo>
                  <a:pt x="8674" y="52853"/>
                  <a:pt x="10602" y="52853"/>
                  <a:pt x="12771" y="52853"/>
                </a:cubicBezTo>
                <a:cubicBezTo>
                  <a:pt x="12771" y="50426"/>
                  <a:pt x="14939" y="48000"/>
                  <a:pt x="17349" y="48000"/>
                </a:cubicBezTo>
                <a:cubicBezTo>
                  <a:pt x="17349" y="48000"/>
                  <a:pt x="17349" y="40719"/>
                  <a:pt x="19277" y="40719"/>
                </a:cubicBezTo>
                <a:close/>
                <a:moveTo>
                  <a:pt x="53493" y="43146"/>
                </a:moveTo>
                <a:lnTo>
                  <a:pt x="53493" y="43146"/>
                </a:lnTo>
                <a:cubicBezTo>
                  <a:pt x="51325" y="43146"/>
                  <a:pt x="51325" y="43146"/>
                  <a:pt x="51325" y="43146"/>
                </a:cubicBezTo>
                <a:cubicBezTo>
                  <a:pt x="42891" y="50426"/>
                  <a:pt x="42891" y="50426"/>
                  <a:pt x="42891" y="50426"/>
                </a:cubicBezTo>
                <a:cubicBezTo>
                  <a:pt x="40722" y="52853"/>
                  <a:pt x="40722" y="52853"/>
                  <a:pt x="40722" y="55011"/>
                </a:cubicBezTo>
                <a:cubicBezTo>
                  <a:pt x="91807" y="117303"/>
                  <a:pt x="91807" y="117303"/>
                  <a:pt x="91807" y="117303"/>
                </a:cubicBezTo>
                <a:cubicBezTo>
                  <a:pt x="91807" y="119730"/>
                  <a:pt x="94216" y="119730"/>
                  <a:pt x="96144" y="117303"/>
                </a:cubicBezTo>
                <a:cubicBezTo>
                  <a:pt x="102650" y="112449"/>
                  <a:pt x="102650" y="112449"/>
                  <a:pt x="102650" y="112449"/>
                </a:cubicBezTo>
                <a:cubicBezTo>
                  <a:pt x="102650" y="110022"/>
                  <a:pt x="102650" y="107865"/>
                  <a:pt x="102650" y="107865"/>
                </a:cubicBezTo>
                <a:lnTo>
                  <a:pt x="53493" y="43146"/>
                </a:lnTo>
                <a:close/>
                <a:moveTo>
                  <a:pt x="119759" y="16988"/>
                </a:moveTo>
                <a:lnTo>
                  <a:pt x="119759" y="16988"/>
                </a:lnTo>
                <a:cubicBezTo>
                  <a:pt x="117590" y="12134"/>
                  <a:pt x="117590" y="14561"/>
                  <a:pt x="115421" y="14561"/>
                </a:cubicBezTo>
                <a:cubicBezTo>
                  <a:pt x="115421" y="16988"/>
                  <a:pt x="111084" y="21842"/>
                  <a:pt x="111084" y="24000"/>
                </a:cubicBezTo>
                <a:cubicBezTo>
                  <a:pt x="108915" y="28853"/>
                  <a:pt x="104819" y="33707"/>
                  <a:pt x="98313" y="28853"/>
                </a:cubicBezTo>
                <a:cubicBezTo>
                  <a:pt x="91807" y="21842"/>
                  <a:pt x="94216" y="19415"/>
                  <a:pt x="96144" y="16988"/>
                </a:cubicBezTo>
                <a:cubicBezTo>
                  <a:pt x="96144" y="14561"/>
                  <a:pt x="100481" y="7550"/>
                  <a:pt x="100481" y="5123"/>
                </a:cubicBezTo>
                <a:cubicBezTo>
                  <a:pt x="102650" y="5123"/>
                  <a:pt x="100481" y="2696"/>
                  <a:pt x="98313" y="2696"/>
                </a:cubicBezTo>
                <a:cubicBezTo>
                  <a:pt x="96144" y="5123"/>
                  <a:pt x="83373" y="9707"/>
                  <a:pt x="81204" y="19415"/>
                </a:cubicBezTo>
                <a:cubicBezTo>
                  <a:pt x="79036" y="26426"/>
                  <a:pt x="83373" y="33707"/>
                  <a:pt x="76867" y="40719"/>
                </a:cubicBezTo>
                <a:cubicBezTo>
                  <a:pt x="68433" y="50426"/>
                  <a:pt x="68433" y="50426"/>
                  <a:pt x="68433" y="50426"/>
                </a:cubicBezTo>
                <a:cubicBezTo>
                  <a:pt x="76867" y="62292"/>
                  <a:pt x="76867" y="62292"/>
                  <a:pt x="76867" y="62292"/>
                </a:cubicBezTo>
                <a:cubicBezTo>
                  <a:pt x="87710" y="50426"/>
                  <a:pt x="87710" y="50426"/>
                  <a:pt x="87710" y="50426"/>
                </a:cubicBezTo>
                <a:cubicBezTo>
                  <a:pt x="89638" y="48000"/>
                  <a:pt x="94216" y="45573"/>
                  <a:pt x="98313" y="48000"/>
                </a:cubicBezTo>
                <a:cubicBezTo>
                  <a:pt x="108915" y="50426"/>
                  <a:pt x="113253" y="45573"/>
                  <a:pt x="117590" y="38561"/>
                </a:cubicBezTo>
                <a:cubicBezTo>
                  <a:pt x="119759" y="31280"/>
                  <a:pt x="119759" y="19415"/>
                  <a:pt x="119759" y="16988"/>
                </a:cubicBezTo>
                <a:close/>
                <a:moveTo>
                  <a:pt x="17349" y="107865"/>
                </a:moveTo>
                <a:lnTo>
                  <a:pt x="17349" y="107865"/>
                </a:lnTo>
                <a:cubicBezTo>
                  <a:pt x="14939" y="110022"/>
                  <a:pt x="14939" y="112449"/>
                  <a:pt x="17349" y="112449"/>
                </a:cubicBezTo>
                <a:cubicBezTo>
                  <a:pt x="21445" y="119730"/>
                  <a:pt x="21445" y="119730"/>
                  <a:pt x="21445" y="119730"/>
                </a:cubicBezTo>
                <a:cubicBezTo>
                  <a:pt x="23373" y="119730"/>
                  <a:pt x="25783" y="119730"/>
                  <a:pt x="25783" y="117303"/>
                </a:cubicBezTo>
                <a:cubicBezTo>
                  <a:pt x="55662" y="86292"/>
                  <a:pt x="55662" y="86292"/>
                  <a:pt x="55662" y="86292"/>
                </a:cubicBezTo>
                <a:cubicBezTo>
                  <a:pt x="46987" y="74157"/>
                  <a:pt x="46987" y="74157"/>
                  <a:pt x="46987" y="74157"/>
                </a:cubicBezTo>
                <a:lnTo>
                  <a:pt x="17349" y="107865"/>
                </a:ln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 name="Shape 5143"/>
          <p:cNvSpPr/>
          <p:nvPr/>
        </p:nvSpPr>
        <p:spPr>
          <a:xfrm>
            <a:off x="1661034" y="4238157"/>
            <a:ext cx="402343" cy="351070"/>
          </a:xfrm>
          <a:custGeom>
            <a:avLst/>
            <a:gdLst/>
            <a:ahLst/>
            <a:cxnLst/>
            <a:rect l="0" t="0" r="0" b="0"/>
            <a:pathLst>
              <a:path w="120000" h="120000" extrusionOk="0">
                <a:moveTo>
                  <a:pt x="106720" y="0"/>
                </a:moveTo>
                <a:lnTo>
                  <a:pt x="106720" y="0"/>
                </a:lnTo>
                <a:cubicBezTo>
                  <a:pt x="12796" y="0"/>
                  <a:pt x="12796" y="0"/>
                  <a:pt x="12796" y="0"/>
                </a:cubicBezTo>
                <a:cubicBezTo>
                  <a:pt x="6277" y="0"/>
                  <a:pt x="0" y="4689"/>
                  <a:pt x="0" y="12137"/>
                </a:cubicBezTo>
                <a:cubicBezTo>
                  <a:pt x="0" y="88000"/>
                  <a:pt x="0" y="88000"/>
                  <a:pt x="0" y="88000"/>
                </a:cubicBezTo>
                <a:cubicBezTo>
                  <a:pt x="0" y="95172"/>
                  <a:pt x="4104" y="102620"/>
                  <a:pt x="10623" y="105103"/>
                </a:cubicBezTo>
                <a:cubicBezTo>
                  <a:pt x="38631" y="110068"/>
                  <a:pt x="38631" y="110068"/>
                  <a:pt x="38631" y="110068"/>
                </a:cubicBezTo>
                <a:cubicBezTo>
                  <a:pt x="38631" y="110068"/>
                  <a:pt x="14969" y="119724"/>
                  <a:pt x="29698" y="119724"/>
                </a:cubicBezTo>
                <a:cubicBezTo>
                  <a:pt x="89818" y="119724"/>
                  <a:pt x="89818" y="119724"/>
                  <a:pt x="89818" y="119724"/>
                </a:cubicBezTo>
                <a:cubicBezTo>
                  <a:pt x="104788" y="119724"/>
                  <a:pt x="81126" y="110068"/>
                  <a:pt x="81126" y="110068"/>
                </a:cubicBezTo>
                <a:cubicBezTo>
                  <a:pt x="108893" y="105103"/>
                  <a:pt x="108893" y="105103"/>
                  <a:pt x="108893" y="105103"/>
                </a:cubicBezTo>
                <a:cubicBezTo>
                  <a:pt x="115653" y="102620"/>
                  <a:pt x="119758" y="95172"/>
                  <a:pt x="119758" y="88000"/>
                </a:cubicBezTo>
                <a:cubicBezTo>
                  <a:pt x="119758" y="12137"/>
                  <a:pt x="119758" y="12137"/>
                  <a:pt x="119758" y="12137"/>
                </a:cubicBezTo>
                <a:cubicBezTo>
                  <a:pt x="119758" y="4689"/>
                  <a:pt x="113480" y="0"/>
                  <a:pt x="106720" y="0"/>
                </a:cubicBezTo>
                <a:close/>
                <a:moveTo>
                  <a:pt x="106720" y="88000"/>
                </a:moveTo>
                <a:lnTo>
                  <a:pt x="106720" y="88000"/>
                </a:lnTo>
                <a:cubicBezTo>
                  <a:pt x="12796" y="88000"/>
                  <a:pt x="12796" y="88000"/>
                  <a:pt x="12796" y="88000"/>
                </a:cubicBezTo>
                <a:cubicBezTo>
                  <a:pt x="12796" y="12137"/>
                  <a:pt x="12796" y="12137"/>
                  <a:pt x="12796" y="12137"/>
                </a:cubicBezTo>
                <a:cubicBezTo>
                  <a:pt x="106720" y="12137"/>
                  <a:pt x="106720" y="12137"/>
                  <a:pt x="106720" y="12137"/>
                </a:cubicBezTo>
                <a:lnTo>
                  <a:pt x="106720" y="88000"/>
                </a:ln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 name="Shape 5182"/>
          <p:cNvSpPr/>
          <p:nvPr/>
        </p:nvSpPr>
        <p:spPr>
          <a:xfrm>
            <a:off x="7275141" y="4186780"/>
            <a:ext cx="370955" cy="402447"/>
          </a:xfrm>
          <a:custGeom>
            <a:avLst/>
            <a:gdLst/>
            <a:ahLst/>
            <a:cxnLst/>
            <a:rect l="0" t="0" r="0" b="0"/>
            <a:pathLst>
              <a:path w="120000" h="120000" extrusionOk="0">
                <a:moveTo>
                  <a:pt x="20563" y="2173"/>
                </a:moveTo>
                <a:lnTo>
                  <a:pt x="20563" y="2173"/>
                </a:lnTo>
                <a:cubicBezTo>
                  <a:pt x="20563" y="0"/>
                  <a:pt x="18481" y="0"/>
                  <a:pt x="18481" y="2173"/>
                </a:cubicBezTo>
                <a:cubicBezTo>
                  <a:pt x="16138" y="25835"/>
                  <a:pt x="0" y="29939"/>
                  <a:pt x="0" y="47082"/>
                </a:cubicBezTo>
                <a:cubicBezTo>
                  <a:pt x="0" y="57706"/>
                  <a:pt x="9110" y="66156"/>
                  <a:pt x="20563" y="66156"/>
                </a:cubicBezTo>
                <a:cubicBezTo>
                  <a:pt x="32277" y="66156"/>
                  <a:pt x="41388" y="57706"/>
                  <a:pt x="41388" y="47082"/>
                </a:cubicBezTo>
                <a:cubicBezTo>
                  <a:pt x="41388" y="29939"/>
                  <a:pt x="22906" y="25835"/>
                  <a:pt x="20563" y="2173"/>
                </a:cubicBezTo>
                <a:close/>
                <a:moveTo>
                  <a:pt x="101518" y="2173"/>
                </a:moveTo>
                <a:lnTo>
                  <a:pt x="101518" y="2173"/>
                </a:lnTo>
                <a:cubicBezTo>
                  <a:pt x="101518" y="0"/>
                  <a:pt x="99175" y="0"/>
                  <a:pt x="99175" y="2173"/>
                </a:cubicBezTo>
                <a:cubicBezTo>
                  <a:pt x="94490" y="25835"/>
                  <a:pt x="78351" y="29939"/>
                  <a:pt x="78351" y="47082"/>
                </a:cubicBezTo>
                <a:cubicBezTo>
                  <a:pt x="78351" y="57706"/>
                  <a:pt x="87462" y="66156"/>
                  <a:pt x="99175" y="66156"/>
                </a:cubicBezTo>
                <a:cubicBezTo>
                  <a:pt x="110629" y="66156"/>
                  <a:pt x="119739" y="57706"/>
                  <a:pt x="119739" y="47082"/>
                </a:cubicBezTo>
                <a:cubicBezTo>
                  <a:pt x="119739" y="29939"/>
                  <a:pt x="103600" y="25835"/>
                  <a:pt x="101518" y="2173"/>
                </a:cubicBezTo>
                <a:close/>
                <a:moveTo>
                  <a:pt x="59869" y="53360"/>
                </a:moveTo>
                <a:lnTo>
                  <a:pt x="59869" y="53360"/>
                </a:lnTo>
                <a:cubicBezTo>
                  <a:pt x="55184" y="79195"/>
                  <a:pt x="39045" y="83299"/>
                  <a:pt x="39045" y="100684"/>
                </a:cubicBezTo>
                <a:cubicBezTo>
                  <a:pt x="39045" y="111307"/>
                  <a:pt x="48156" y="119758"/>
                  <a:pt x="59869" y="119758"/>
                </a:cubicBezTo>
                <a:cubicBezTo>
                  <a:pt x="71583" y="119758"/>
                  <a:pt x="80694" y="111307"/>
                  <a:pt x="80694" y="100684"/>
                </a:cubicBezTo>
                <a:cubicBezTo>
                  <a:pt x="80694" y="83299"/>
                  <a:pt x="64295" y="79195"/>
                  <a:pt x="59869" y="53360"/>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 name="Shape 5188"/>
          <p:cNvSpPr/>
          <p:nvPr/>
        </p:nvSpPr>
        <p:spPr>
          <a:xfrm>
            <a:off x="10183609" y="4150324"/>
            <a:ext cx="313883" cy="359633"/>
          </a:xfrm>
          <a:custGeom>
            <a:avLst/>
            <a:gdLst/>
            <a:ahLst/>
            <a:cxnLst/>
            <a:rect l="0" t="0" r="0" b="0"/>
            <a:pathLst>
              <a:path w="120000" h="120000" extrusionOk="0">
                <a:moveTo>
                  <a:pt x="114153" y="0"/>
                </a:moveTo>
                <a:lnTo>
                  <a:pt x="114153" y="0"/>
                </a:lnTo>
                <a:cubicBezTo>
                  <a:pt x="95384" y="0"/>
                  <a:pt x="95384" y="0"/>
                  <a:pt x="95384" y="0"/>
                </a:cubicBezTo>
                <a:cubicBezTo>
                  <a:pt x="92615" y="0"/>
                  <a:pt x="89846" y="2696"/>
                  <a:pt x="89846" y="7550"/>
                </a:cubicBezTo>
                <a:cubicBezTo>
                  <a:pt x="89846" y="119730"/>
                  <a:pt x="89846" y="119730"/>
                  <a:pt x="89846" y="119730"/>
                </a:cubicBezTo>
                <a:cubicBezTo>
                  <a:pt x="119692" y="119730"/>
                  <a:pt x="119692" y="119730"/>
                  <a:pt x="119692" y="119730"/>
                </a:cubicBezTo>
                <a:cubicBezTo>
                  <a:pt x="119692" y="7550"/>
                  <a:pt x="119692" y="7550"/>
                  <a:pt x="119692" y="7550"/>
                </a:cubicBezTo>
                <a:cubicBezTo>
                  <a:pt x="119692" y="2696"/>
                  <a:pt x="116923" y="0"/>
                  <a:pt x="114153" y="0"/>
                </a:cubicBezTo>
                <a:close/>
                <a:moveTo>
                  <a:pt x="68000" y="40719"/>
                </a:moveTo>
                <a:lnTo>
                  <a:pt x="68000" y="40719"/>
                </a:lnTo>
                <a:cubicBezTo>
                  <a:pt x="51692" y="40719"/>
                  <a:pt x="51692" y="40719"/>
                  <a:pt x="51692" y="40719"/>
                </a:cubicBezTo>
                <a:cubicBezTo>
                  <a:pt x="46153" y="40719"/>
                  <a:pt x="43384" y="43146"/>
                  <a:pt x="43384" y="48000"/>
                </a:cubicBezTo>
                <a:cubicBezTo>
                  <a:pt x="43384" y="119730"/>
                  <a:pt x="43384" y="119730"/>
                  <a:pt x="43384" y="119730"/>
                </a:cubicBezTo>
                <a:cubicBezTo>
                  <a:pt x="76307" y="119730"/>
                  <a:pt x="76307" y="119730"/>
                  <a:pt x="76307" y="119730"/>
                </a:cubicBezTo>
                <a:cubicBezTo>
                  <a:pt x="76307" y="48000"/>
                  <a:pt x="76307" y="48000"/>
                  <a:pt x="76307" y="48000"/>
                </a:cubicBezTo>
                <a:cubicBezTo>
                  <a:pt x="76307" y="43146"/>
                  <a:pt x="70769" y="40719"/>
                  <a:pt x="68000" y="40719"/>
                </a:cubicBezTo>
                <a:close/>
                <a:moveTo>
                  <a:pt x="21538" y="81438"/>
                </a:moveTo>
                <a:lnTo>
                  <a:pt x="21538" y="81438"/>
                </a:lnTo>
                <a:cubicBezTo>
                  <a:pt x="5230" y="81438"/>
                  <a:pt x="5230" y="81438"/>
                  <a:pt x="5230" y="81438"/>
                </a:cubicBezTo>
                <a:cubicBezTo>
                  <a:pt x="0" y="81438"/>
                  <a:pt x="0" y="83595"/>
                  <a:pt x="0" y="86022"/>
                </a:cubicBezTo>
                <a:cubicBezTo>
                  <a:pt x="0" y="119730"/>
                  <a:pt x="0" y="119730"/>
                  <a:pt x="0" y="119730"/>
                </a:cubicBezTo>
                <a:cubicBezTo>
                  <a:pt x="29846" y="119730"/>
                  <a:pt x="29846" y="119730"/>
                  <a:pt x="29846" y="119730"/>
                </a:cubicBezTo>
                <a:cubicBezTo>
                  <a:pt x="29846" y="86022"/>
                  <a:pt x="29846" y="86022"/>
                  <a:pt x="29846" y="86022"/>
                </a:cubicBezTo>
                <a:cubicBezTo>
                  <a:pt x="29846" y="83595"/>
                  <a:pt x="27076" y="81438"/>
                  <a:pt x="21538" y="81438"/>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 name="Shape 5189"/>
          <p:cNvSpPr/>
          <p:nvPr/>
        </p:nvSpPr>
        <p:spPr>
          <a:xfrm>
            <a:off x="4385071" y="4238157"/>
            <a:ext cx="336711" cy="339655"/>
          </a:xfrm>
          <a:custGeom>
            <a:avLst/>
            <a:gdLst/>
            <a:ahLst/>
            <a:cxnLst/>
            <a:rect l="0" t="0" r="0" b="0"/>
            <a:pathLst>
              <a:path w="120000" h="120000" extrusionOk="0">
                <a:moveTo>
                  <a:pt x="50813" y="0"/>
                </a:moveTo>
                <a:lnTo>
                  <a:pt x="50813" y="0"/>
                </a:lnTo>
                <a:cubicBezTo>
                  <a:pt x="22966" y="2589"/>
                  <a:pt x="2583" y="25323"/>
                  <a:pt x="0" y="50647"/>
                </a:cubicBezTo>
                <a:cubicBezTo>
                  <a:pt x="50813" y="50647"/>
                  <a:pt x="50813" y="50647"/>
                  <a:pt x="50813" y="50647"/>
                </a:cubicBezTo>
                <a:lnTo>
                  <a:pt x="50813" y="0"/>
                </a:lnTo>
                <a:close/>
                <a:moveTo>
                  <a:pt x="66028" y="0"/>
                </a:moveTo>
                <a:lnTo>
                  <a:pt x="66028" y="0"/>
                </a:lnTo>
                <a:cubicBezTo>
                  <a:pt x="66028" y="58417"/>
                  <a:pt x="66028" y="58417"/>
                  <a:pt x="66028" y="58417"/>
                </a:cubicBezTo>
                <a:cubicBezTo>
                  <a:pt x="66028" y="63597"/>
                  <a:pt x="63732" y="65899"/>
                  <a:pt x="58564" y="65899"/>
                </a:cubicBezTo>
                <a:cubicBezTo>
                  <a:pt x="0" y="65899"/>
                  <a:pt x="0" y="65899"/>
                  <a:pt x="0" y="65899"/>
                </a:cubicBezTo>
                <a:cubicBezTo>
                  <a:pt x="2583" y="96690"/>
                  <a:pt x="28133" y="119712"/>
                  <a:pt x="58564" y="119712"/>
                </a:cubicBezTo>
                <a:cubicBezTo>
                  <a:pt x="91578" y="119712"/>
                  <a:pt x="119712" y="91798"/>
                  <a:pt x="119712" y="58417"/>
                </a:cubicBezTo>
                <a:cubicBezTo>
                  <a:pt x="119712" y="27913"/>
                  <a:pt x="96746" y="2589"/>
                  <a:pt x="66028" y="0"/>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 name="Rectangle 9"/>
          <p:cNvSpPr/>
          <p:nvPr/>
        </p:nvSpPr>
        <p:spPr>
          <a:xfrm>
            <a:off x="865157" y="2940274"/>
            <a:ext cx="1962896" cy="897553"/>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p:cNvSpPr txBox="1"/>
          <p:nvPr/>
        </p:nvSpPr>
        <p:spPr>
          <a:xfrm>
            <a:off x="730562" y="2580328"/>
            <a:ext cx="2232086" cy="369332"/>
          </a:xfrm>
          <a:prstGeom prst="rect">
            <a:avLst/>
          </a:prstGeom>
          <a:noFill/>
        </p:spPr>
        <p:txBody>
          <a:bodyPr wrap="none" rtlCol="0">
            <a:spAutoFit/>
          </a:bodyPr>
          <a:lstStyle/>
          <a:p>
            <a:r>
              <a:rPr lang="id-ID" spc="300" dirty="0">
                <a:solidFill>
                  <a:schemeClr val="dk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12" name="Rectangle 11"/>
          <p:cNvSpPr/>
          <p:nvPr/>
        </p:nvSpPr>
        <p:spPr>
          <a:xfrm>
            <a:off x="3608357" y="2940274"/>
            <a:ext cx="1962896" cy="897553"/>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3473762" y="2580328"/>
            <a:ext cx="2232086" cy="369332"/>
          </a:xfrm>
          <a:prstGeom prst="rect">
            <a:avLst/>
          </a:prstGeom>
          <a:noFill/>
        </p:spPr>
        <p:txBody>
          <a:bodyPr wrap="none" rtlCol="0">
            <a:spAutoFit/>
          </a:bodyPr>
          <a:lstStyle/>
          <a:p>
            <a:r>
              <a:rPr lang="id-ID" spc="300" dirty="0">
                <a:solidFill>
                  <a:schemeClr val="dk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14" name="Rectangle 13"/>
          <p:cNvSpPr/>
          <p:nvPr/>
        </p:nvSpPr>
        <p:spPr>
          <a:xfrm>
            <a:off x="6532074" y="2940274"/>
            <a:ext cx="1962896" cy="897553"/>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6397479" y="2580328"/>
            <a:ext cx="2232086" cy="369332"/>
          </a:xfrm>
          <a:prstGeom prst="rect">
            <a:avLst/>
          </a:prstGeom>
          <a:noFill/>
        </p:spPr>
        <p:txBody>
          <a:bodyPr wrap="none" rtlCol="0">
            <a:spAutoFit/>
          </a:bodyPr>
          <a:lstStyle/>
          <a:p>
            <a:r>
              <a:rPr lang="id-ID" spc="300" dirty="0">
                <a:solidFill>
                  <a:schemeClr val="dk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16" name="Rectangle 15"/>
          <p:cNvSpPr/>
          <p:nvPr/>
        </p:nvSpPr>
        <p:spPr>
          <a:xfrm>
            <a:off x="9363947" y="2940274"/>
            <a:ext cx="1962896" cy="897553"/>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9229352" y="2580328"/>
            <a:ext cx="2232086" cy="369332"/>
          </a:xfrm>
          <a:prstGeom prst="rect">
            <a:avLst/>
          </a:prstGeom>
          <a:noFill/>
        </p:spPr>
        <p:txBody>
          <a:bodyPr wrap="none" rtlCol="0">
            <a:spAutoFit/>
          </a:bodyPr>
          <a:lstStyle/>
          <a:p>
            <a:r>
              <a:rPr lang="id-ID" spc="300" dirty="0">
                <a:solidFill>
                  <a:schemeClr val="dk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18" name="Rectangle 17"/>
          <p:cNvSpPr/>
          <p:nvPr/>
        </p:nvSpPr>
        <p:spPr>
          <a:xfrm>
            <a:off x="865157" y="4960116"/>
            <a:ext cx="1962896" cy="897553"/>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730562" y="4600170"/>
            <a:ext cx="2232086" cy="369332"/>
          </a:xfrm>
          <a:prstGeom prst="rect">
            <a:avLst/>
          </a:prstGeom>
          <a:noFill/>
        </p:spPr>
        <p:txBody>
          <a:bodyPr wrap="none" rtlCol="0">
            <a:spAutoFit/>
          </a:bodyPr>
          <a:lstStyle/>
          <a:p>
            <a:r>
              <a:rPr lang="id-ID" spc="300" dirty="0">
                <a:solidFill>
                  <a:schemeClr val="dk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20" name="Rectangle 19"/>
          <p:cNvSpPr/>
          <p:nvPr/>
        </p:nvSpPr>
        <p:spPr>
          <a:xfrm>
            <a:off x="3608357" y="4960116"/>
            <a:ext cx="1962896" cy="897553"/>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1" name="TextBox 20"/>
          <p:cNvSpPr txBox="1"/>
          <p:nvPr/>
        </p:nvSpPr>
        <p:spPr>
          <a:xfrm>
            <a:off x="3473762" y="4600170"/>
            <a:ext cx="2232086" cy="369332"/>
          </a:xfrm>
          <a:prstGeom prst="rect">
            <a:avLst/>
          </a:prstGeom>
          <a:noFill/>
        </p:spPr>
        <p:txBody>
          <a:bodyPr wrap="none" rtlCol="0">
            <a:spAutoFit/>
          </a:bodyPr>
          <a:lstStyle/>
          <a:p>
            <a:r>
              <a:rPr lang="id-ID" spc="300" dirty="0">
                <a:solidFill>
                  <a:schemeClr val="dk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22" name="Rectangle 21"/>
          <p:cNvSpPr/>
          <p:nvPr/>
        </p:nvSpPr>
        <p:spPr>
          <a:xfrm>
            <a:off x="6532074" y="4960116"/>
            <a:ext cx="1962896" cy="897553"/>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6397479" y="4600170"/>
            <a:ext cx="2232086" cy="369332"/>
          </a:xfrm>
          <a:prstGeom prst="rect">
            <a:avLst/>
          </a:prstGeom>
          <a:noFill/>
        </p:spPr>
        <p:txBody>
          <a:bodyPr wrap="none" rtlCol="0">
            <a:spAutoFit/>
          </a:bodyPr>
          <a:lstStyle/>
          <a:p>
            <a:r>
              <a:rPr lang="id-ID" spc="300" dirty="0">
                <a:solidFill>
                  <a:schemeClr val="dk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24" name="Rectangle 23"/>
          <p:cNvSpPr/>
          <p:nvPr/>
        </p:nvSpPr>
        <p:spPr>
          <a:xfrm>
            <a:off x="9363947" y="4960116"/>
            <a:ext cx="1962896" cy="897553"/>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5" name="TextBox 24"/>
          <p:cNvSpPr txBox="1"/>
          <p:nvPr/>
        </p:nvSpPr>
        <p:spPr>
          <a:xfrm>
            <a:off x="9229352" y="4600170"/>
            <a:ext cx="2232086" cy="369332"/>
          </a:xfrm>
          <a:prstGeom prst="rect">
            <a:avLst/>
          </a:prstGeom>
          <a:noFill/>
        </p:spPr>
        <p:txBody>
          <a:bodyPr wrap="none" rtlCol="0">
            <a:spAutoFit/>
          </a:bodyPr>
          <a:lstStyle/>
          <a:p>
            <a:r>
              <a:rPr lang="id-ID" spc="300" dirty="0">
                <a:solidFill>
                  <a:schemeClr val="dk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26" name="TextBox 25"/>
          <p:cNvSpPr txBox="1"/>
          <p:nvPr/>
        </p:nvSpPr>
        <p:spPr>
          <a:xfrm>
            <a:off x="3552202" y="399750"/>
            <a:ext cx="5622052" cy="769441"/>
          </a:xfrm>
          <a:prstGeom prst="rect">
            <a:avLst/>
          </a:prstGeom>
          <a:noFill/>
        </p:spPr>
        <p:txBody>
          <a:bodyPr wrap="none" rtlCol="0">
            <a:spAutoFit/>
          </a:bodyPr>
          <a:lstStyle/>
          <a:p>
            <a:r>
              <a:rPr lang="id-ID" sz="4400" b="1" dirty="0">
                <a:latin typeface="微软雅黑" panose="020B0503020204020204" charset="-122"/>
                <a:ea typeface="Lato Black" panose="020F0502020204030203" pitchFamily="34" charset="0"/>
                <a:cs typeface="Lato Black" panose="020F0502020204030203" pitchFamily="34" charset="0"/>
              </a:rPr>
              <a:t>bussiness dolor sit</a:t>
            </a:r>
          </a:p>
        </p:txBody>
      </p:sp>
      <p:sp>
        <p:nvSpPr>
          <p:cNvPr id="27" name="Rectangle 26"/>
          <p:cNvSpPr/>
          <p:nvPr/>
        </p:nvSpPr>
        <p:spPr>
          <a:xfrm>
            <a:off x="2990307" y="1158883"/>
            <a:ext cx="6211386" cy="724429"/>
          </a:xfrm>
          <a:prstGeom prst="rect">
            <a:avLst/>
          </a:prstGeom>
        </p:spPr>
        <p:txBody>
          <a:bodyPr wrap="square">
            <a:spAutoFit/>
          </a:bodyPr>
          <a:lstStyle/>
          <a:p>
            <a:pPr algn="ctr">
              <a:lnSpc>
                <a:spcPct val="150000"/>
              </a:lnSpc>
            </a:pPr>
            <a:r>
              <a:rPr lang="id-ID" sz="1050" b="1" i="0" dirty="0">
                <a:solidFill>
                  <a:schemeClr val="dk1">
                    <a:lumMod val="100000"/>
                  </a:schemeClr>
                </a:solidFill>
                <a:effectLst/>
                <a:latin typeface="Lato Black" panose="020F0502020204030203" pitchFamily="34" charset="0"/>
                <a:ea typeface="Lato Black" panose="020F0502020204030203" pitchFamily="34" charset="0"/>
                <a:cs typeface="Lato Black" panose="020F0502020204030203" pitchFamily="34" charset="0"/>
              </a:rPr>
              <a:t>bussiness dolor sit amet</a:t>
            </a:r>
            <a:r>
              <a:rPr lang="id-ID" sz="900" i="0" dirty="0">
                <a:solidFill>
                  <a:schemeClr val="dk1">
                    <a:lumMod val="100000"/>
                  </a:schemeClr>
                </a:solidFill>
                <a:effectLst/>
                <a:latin typeface="Lato" panose="020F0502020204030203" pitchFamily="34" charset="0"/>
                <a:ea typeface="Lato" panose="020F0502020204030203" pitchFamily="34" charset="0"/>
                <a:cs typeface="Lato" panose="020F0502020204030203" pitchFamily="34" charset="0"/>
              </a:rPr>
              <a:t>, Morimoto ac netus nibh aliquet, porttitor ligula justo libero vivamus porttitor dolor, conubia mollit. Sapien nam suspendisse, tincidunt eget ante tincidunt, eros in auctor fringilla praesent at diam. In et quam</a:t>
            </a:r>
            <a:endParaRPr lang="id-ID" sz="900" dirty="0">
              <a:solidFill>
                <a:schemeClr val="dk1">
                  <a:lumMod val="10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675B33E-BB83-4BD8-A36F-550A5A8751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7645976" y="1333115"/>
            <a:ext cx="4546024" cy="5524886"/>
          </a:xfrm>
          <a:prstGeom prst="rect">
            <a:avLst/>
          </a:prstGeom>
        </p:spPr>
      </p:pic>
      <p:pic>
        <p:nvPicPr>
          <p:cNvPr id="20" name="图片 19">
            <a:extLst>
              <a:ext uri="{FF2B5EF4-FFF2-40B4-BE49-F238E27FC236}">
                <a16:creationId xmlns:a16="http://schemas.microsoft.com/office/drawing/2014/main" id="{0917D3AF-2232-40B4-9255-DC26AC84683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6092857"/>
            <a:ext cx="2648776" cy="786891"/>
          </a:xfrm>
          <a:prstGeom prst="rect">
            <a:avLst/>
          </a:prstGeom>
        </p:spPr>
      </p:pic>
      <p:pic>
        <p:nvPicPr>
          <p:cNvPr id="21" name="图片 20">
            <a:extLst>
              <a:ext uri="{FF2B5EF4-FFF2-40B4-BE49-F238E27FC236}">
                <a16:creationId xmlns:a16="http://schemas.microsoft.com/office/drawing/2014/main" id="{E7B65A3D-4E95-42C9-BF7E-51A73ECF172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88595" y="-1"/>
            <a:ext cx="3803405" cy="1955913"/>
          </a:xfrm>
          <a:prstGeom prst="rect">
            <a:avLst/>
          </a:prstGeom>
        </p:spPr>
      </p:pic>
      <p:sp>
        <p:nvSpPr>
          <p:cNvPr id="2" name="Rectangle 1"/>
          <p:cNvSpPr/>
          <p:nvPr/>
        </p:nvSpPr>
        <p:spPr>
          <a:xfrm>
            <a:off x="1414426" y="3451100"/>
            <a:ext cx="1609735" cy="461665"/>
          </a:xfrm>
          <a:prstGeom prst="rect">
            <a:avLst/>
          </a:prstGeom>
        </p:spPr>
        <p:txBody>
          <a:bodyPr wrap="none">
            <a:spAutoFit/>
          </a:bodyPr>
          <a:lstStyle/>
          <a:p>
            <a:pPr algn="ctr"/>
            <a:r>
              <a:rPr lang="id-ID" sz="2400">
                <a:solidFill>
                  <a:schemeClr val="dk1">
                    <a:lumMod val="100000"/>
                  </a:schemeClr>
                </a:solidFill>
                <a:latin typeface="Lato" panose="020F0502020204030203" pitchFamily="34" charset="0"/>
                <a:ea typeface="Lato" panose="020F0502020204030203" pitchFamily="34" charset="0"/>
                <a:cs typeface="Lato" panose="020F0502020204030203" pitchFamily="34" charset="0"/>
              </a:rPr>
              <a:t>Document</a:t>
            </a:r>
            <a:endParaRPr lang="en-US" sz="2400" dirty="0">
              <a:solidFill>
                <a:schemeClr val="dk1">
                  <a:lumMod val="10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Rectangle 2"/>
          <p:cNvSpPr/>
          <p:nvPr/>
        </p:nvSpPr>
        <p:spPr>
          <a:xfrm>
            <a:off x="3821729" y="3451100"/>
            <a:ext cx="2000804" cy="461665"/>
          </a:xfrm>
          <a:prstGeom prst="rect">
            <a:avLst/>
          </a:prstGeom>
        </p:spPr>
        <p:txBody>
          <a:bodyPr wrap="none">
            <a:spAutoFit/>
          </a:bodyPr>
          <a:lstStyle/>
          <a:p>
            <a:pPr algn="ctr"/>
            <a:r>
              <a:rPr lang="id-ID" sz="2400">
                <a:solidFill>
                  <a:schemeClr val="dk1">
                    <a:lumMod val="100000"/>
                  </a:schemeClr>
                </a:solidFill>
                <a:latin typeface="Lato" panose="020F0502020204030203" pitchFamily="34" charset="0"/>
                <a:ea typeface="Lato" panose="020F0502020204030203" pitchFamily="34" charset="0"/>
                <a:cs typeface="Lato" panose="020F0502020204030203" pitchFamily="34" charset="0"/>
              </a:rPr>
              <a:t>Power Saving</a:t>
            </a:r>
            <a:endParaRPr lang="en-US" sz="2400" dirty="0">
              <a:solidFill>
                <a:schemeClr val="dk1">
                  <a:lumMod val="10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 name="Rectangle 3"/>
          <p:cNvSpPr/>
          <p:nvPr/>
        </p:nvSpPr>
        <p:spPr>
          <a:xfrm>
            <a:off x="6556676" y="3451100"/>
            <a:ext cx="1700657" cy="461665"/>
          </a:xfrm>
          <a:prstGeom prst="rect">
            <a:avLst/>
          </a:prstGeom>
        </p:spPr>
        <p:txBody>
          <a:bodyPr wrap="none">
            <a:spAutoFit/>
          </a:bodyPr>
          <a:lstStyle/>
          <a:p>
            <a:pPr algn="ctr"/>
            <a:r>
              <a:rPr lang="id-ID" sz="2400">
                <a:solidFill>
                  <a:schemeClr val="dk1">
                    <a:lumMod val="100000"/>
                  </a:schemeClr>
                </a:solidFill>
                <a:latin typeface="Lato" panose="020F0502020204030203" pitchFamily="34" charset="0"/>
                <a:ea typeface="Lato" panose="020F0502020204030203" pitchFamily="34" charset="0"/>
                <a:cs typeface="Lato" panose="020F0502020204030203" pitchFamily="34" charset="0"/>
              </a:rPr>
              <a:t>Recycle Bin</a:t>
            </a:r>
            <a:endParaRPr lang="en-US" sz="2400" dirty="0">
              <a:solidFill>
                <a:schemeClr val="dk1">
                  <a:lumMod val="10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p:cNvSpPr txBox="1"/>
          <p:nvPr/>
        </p:nvSpPr>
        <p:spPr>
          <a:xfrm>
            <a:off x="916860" y="3970101"/>
            <a:ext cx="2604865" cy="1014772"/>
          </a:xfrm>
          <a:prstGeom prst="rect">
            <a:avLst/>
          </a:prstGeom>
          <a:noFill/>
        </p:spPr>
        <p:txBody>
          <a:bodyPr wrap="square" rtlCol="0">
            <a:spAutoFit/>
          </a:bodyPr>
          <a:lstStyle/>
          <a:p>
            <a:pPr algn="ct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Entrepreneurial activities differ substantially depending on the type of organization and creativity involved. Entrepreneurship ranges in scale from solo</a:t>
            </a:r>
          </a:p>
        </p:txBody>
      </p:sp>
      <p:sp>
        <p:nvSpPr>
          <p:cNvPr id="6" name="Shape 2551"/>
          <p:cNvSpPr/>
          <p:nvPr/>
        </p:nvSpPr>
        <p:spPr>
          <a:xfrm>
            <a:off x="1783633" y="2554754"/>
            <a:ext cx="888058" cy="896346"/>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DD8C30"/>
          </a:solidFill>
          <a:ln w="12700">
            <a:miter lim="400000"/>
          </a:ln>
        </p:spPr>
        <p:txBody>
          <a:bodyPr lIns="14284" tIns="14284" rIns="14284" bIns="14284" anchor="ctr"/>
          <a:lstStyle/>
          <a:p>
            <a:pPr defTabSz="1714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7" name="Shape 2620"/>
          <p:cNvSpPr/>
          <p:nvPr/>
        </p:nvSpPr>
        <p:spPr>
          <a:xfrm>
            <a:off x="6917980" y="2489610"/>
            <a:ext cx="888058" cy="815168"/>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DD8C30"/>
          </a:solidFill>
          <a:ln w="12700">
            <a:miter lim="400000"/>
          </a:ln>
        </p:spPr>
        <p:txBody>
          <a:bodyPr lIns="14284" tIns="14284" rIns="14284" bIns="14284" anchor="ctr"/>
          <a:lstStyle/>
          <a:p>
            <a:pPr defTabSz="1714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8" name="Shape 2633"/>
          <p:cNvSpPr/>
          <p:nvPr/>
        </p:nvSpPr>
        <p:spPr>
          <a:xfrm>
            <a:off x="4323511" y="2489610"/>
            <a:ext cx="888058" cy="896346"/>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DD8C30"/>
          </a:solidFill>
          <a:ln w="12700">
            <a:miter lim="400000"/>
          </a:ln>
        </p:spPr>
        <p:txBody>
          <a:bodyPr lIns="14284" tIns="14284" rIns="14284" bIns="14284" anchor="ctr"/>
          <a:lstStyle/>
          <a:p>
            <a:pPr defTabSz="1714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9" name="Rectangle 8"/>
          <p:cNvSpPr/>
          <p:nvPr/>
        </p:nvSpPr>
        <p:spPr>
          <a:xfrm>
            <a:off x="9090722" y="3451100"/>
            <a:ext cx="1758815" cy="461665"/>
          </a:xfrm>
          <a:prstGeom prst="rect">
            <a:avLst/>
          </a:prstGeom>
        </p:spPr>
        <p:txBody>
          <a:bodyPr wrap="none">
            <a:spAutoFit/>
          </a:bodyPr>
          <a:lstStyle/>
          <a:p>
            <a:pPr algn="ctr"/>
            <a:r>
              <a:rPr lang="id-ID" sz="2400" dirty="0">
                <a:solidFill>
                  <a:schemeClr val="dk1">
                    <a:lumMod val="100000"/>
                  </a:schemeClr>
                </a:solidFill>
                <a:latin typeface="Lato" panose="020F0502020204030203" pitchFamily="34" charset="0"/>
                <a:ea typeface="Lato" panose="020F0502020204030203" pitchFamily="34" charset="0"/>
                <a:cs typeface="Lato" panose="020F0502020204030203" pitchFamily="34" charset="0"/>
              </a:rPr>
              <a:t>Technology</a:t>
            </a:r>
            <a:endParaRPr lang="en-US" sz="2400" dirty="0">
              <a:solidFill>
                <a:schemeClr val="dk1">
                  <a:lumMod val="10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Shape 2787"/>
          <p:cNvSpPr/>
          <p:nvPr/>
        </p:nvSpPr>
        <p:spPr>
          <a:xfrm>
            <a:off x="9765144" y="2489611"/>
            <a:ext cx="688608" cy="81516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D8C30"/>
          </a:solidFill>
          <a:ln w="12700">
            <a:miter lim="400000"/>
          </a:ln>
        </p:spPr>
        <p:txBody>
          <a:bodyPr lIns="14284" tIns="14284" rIns="14284" bIns="14284" anchor="ctr"/>
          <a:lstStyle/>
          <a:p>
            <a:pPr defTabSz="1714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11" name="TextBox 10"/>
          <p:cNvSpPr txBox="1"/>
          <p:nvPr/>
        </p:nvSpPr>
        <p:spPr>
          <a:xfrm>
            <a:off x="3542070" y="3973598"/>
            <a:ext cx="2604865" cy="1014772"/>
          </a:xfrm>
          <a:prstGeom prst="rect">
            <a:avLst/>
          </a:prstGeom>
          <a:noFill/>
        </p:spPr>
        <p:txBody>
          <a:bodyPr wrap="square" rtlCol="0">
            <a:spAutoFit/>
          </a:bodyPr>
          <a:lstStyle/>
          <a:p>
            <a:pPr algn="ct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Entrepreneurial activities differ substantially depending on the type of organization and creativity involved. Entrepreneurship ranges in scale from solo</a:t>
            </a:r>
          </a:p>
        </p:txBody>
      </p:sp>
      <p:sp>
        <p:nvSpPr>
          <p:cNvPr id="12" name="TextBox 11"/>
          <p:cNvSpPr txBox="1"/>
          <p:nvPr/>
        </p:nvSpPr>
        <p:spPr>
          <a:xfrm>
            <a:off x="6167280" y="3977095"/>
            <a:ext cx="2604865" cy="1014772"/>
          </a:xfrm>
          <a:prstGeom prst="rect">
            <a:avLst/>
          </a:prstGeom>
          <a:noFill/>
        </p:spPr>
        <p:txBody>
          <a:bodyPr wrap="square" rtlCol="0">
            <a:spAutoFit/>
          </a:bodyPr>
          <a:lstStyle/>
          <a:p>
            <a:pPr algn="ct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Entrepreneurial activities differ substantially depending on the type of organization and creativity involved. Entrepreneurship ranges in scale from solo</a:t>
            </a:r>
          </a:p>
        </p:txBody>
      </p:sp>
      <p:sp>
        <p:nvSpPr>
          <p:cNvPr id="13" name="TextBox 12"/>
          <p:cNvSpPr txBox="1"/>
          <p:nvPr/>
        </p:nvSpPr>
        <p:spPr>
          <a:xfrm>
            <a:off x="8792490" y="3980592"/>
            <a:ext cx="2604865" cy="1014772"/>
          </a:xfrm>
          <a:prstGeom prst="rect">
            <a:avLst/>
          </a:prstGeom>
          <a:noFill/>
        </p:spPr>
        <p:txBody>
          <a:bodyPr wrap="square" rtlCol="0">
            <a:spAutoFit/>
          </a:bodyPr>
          <a:lstStyle/>
          <a:p>
            <a:pPr algn="ct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Entrepreneurial activities differ substantially depending on the type of organization and creativity involved. Entrepreneurship ranges in scale from solo</a:t>
            </a:r>
          </a:p>
        </p:txBody>
      </p:sp>
      <p:sp>
        <p:nvSpPr>
          <p:cNvPr id="17" name="TextBox 16"/>
          <p:cNvSpPr txBox="1"/>
          <p:nvPr/>
        </p:nvSpPr>
        <p:spPr>
          <a:xfrm>
            <a:off x="2917085" y="581223"/>
            <a:ext cx="562205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bussiness dolor sit</a:t>
            </a:r>
          </a:p>
        </p:txBody>
      </p:sp>
      <p:sp>
        <p:nvSpPr>
          <p:cNvPr id="18" name="Rectangle 17"/>
          <p:cNvSpPr/>
          <p:nvPr/>
        </p:nvSpPr>
        <p:spPr>
          <a:xfrm>
            <a:off x="2990307" y="1350797"/>
            <a:ext cx="6211386" cy="724429"/>
          </a:xfrm>
          <a:prstGeom prst="rect">
            <a:avLst/>
          </a:prstGeom>
        </p:spPr>
        <p:txBody>
          <a:bodyPr wrap="square">
            <a:spAutoFit/>
          </a:bodyPr>
          <a:lstStyle/>
          <a:p>
            <a:pPr algn="ctr">
              <a:lnSpc>
                <a:spcPct val="150000"/>
              </a:lnSpc>
            </a:pPr>
            <a:r>
              <a:rPr lang="id-ID" sz="1050" b="1" i="0" dirty="0">
                <a:solidFill>
                  <a:schemeClr val="dk1">
                    <a:lumMod val="100000"/>
                  </a:schemeClr>
                </a:solidFill>
                <a:effectLst/>
                <a:latin typeface="Lato Black" panose="020F0502020204030203" pitchFamily="34" charset="0"/>
                <a:ea typeface="Lato Black" panose="020F0502020204030203" pitchFamily="34" charset="0"/>
                <a:cs typeface="Lato Black" panose="020F0502020204030203" pitchFamily="34" charset="0"/>
              </a:rPr>
              <a:t>bussiness dolor sit amet</a:t>
            </a:r>
            <a:r>
              <a:rPr lang="id-ID" sz="900" i="0" dirty="0">
                <a:solidFill>
                  <a:schemeClr val="dk1">
                    <a:lumMod val="100000"/>
                  </a:schemeClr>
                </a:solidFill>
                <a:effectLst/>
                <a:latin typeface="Lato" panose="020F0502020204030203" pitchFamily="34" charset="0"/>
                <a:ea typeface="Lato" panose="020F0502020204030203" pitchFamily="34" charset="0"/>
                <a:cs typeface="Lato" panose="020F0502020204030203" pitchFamily="34" charset="0"/>
              </a:rPr>
              <a:t>, Morimoto ac netus nibh aliquet, porttitor ligula justo libero vivamus porttitor dolor, conubia mollit. Sapien nam suspendisse, tincidunt eget ante tincidunt, eros in auctor fringilla praesent at diam. In et quam</a:t>
            </a:r>
            <a:endParaRPr lang="id-ID" sz="900" dirty="0">
              <a:solidFill>
                <a:schemeClr val="dk1">
                  <a:lumMod val="100000"/>
                </a:schemeClr>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230E66A8-5AF2-4D50-80A7-2C88DF9874C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2605047" cy="1605110"/>
          </a:xfrm>
          <a:prstGeom prst="rect">
            <a:avLst/>
          </a:prstGeom>
        </p:spPr>
      </p:pic>
      <p:pic>
        <p:nvPicPr>
          <p:cNvPr id="24" name="图片 23">
            <a:extLst>
              <a:ext uri="{FF2B5EF4-FFF2-40B4-BE49-F238E27FC236}">
                <a16:creationId xmlns:a16="http://schemas.microsoft.com/office/drawing/2014/main" id="{27C93592-26B8-43B5-AC1F-0A00A4C22EC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7675472" y="4072451"/>
            <a:ext cx="4516527" cy="2785549"/>
          </a:xfrm>
          <a:prstGeom prst="rect">
            <a:avLst/>
          </a:prstGeom>
        </p:spPr>
      </p:pic>
      <p:graphicFrame>
        <p:nvGraphicFramePr>
          <p:cNvPr id="25" name="Chart 1">
            <a:extLst>
              <a:ext uri="{FF2B5EF4-FFF2-40B4-BE49-F238E27FC236}">
                <a16:creationId xmlns:a16="http://schemas.microsoft.com/office/drawing/2014/main" id="{2DFF1F0B-D1F5-41C0-9FFB-515B04118660}"/>
              </a:ext>
            </a:extLst>
          </p:cNvPr>
          <p:cNvGraphicFramePr/>
          <p:nvPr>
            <p:extLst>
              <p:ext uri="{D42A27DB-BD31-4B8C-83A1-F6EECF244321}">
                <p14:modId xmlns:p14="http://schemas.microsoft.com/office/powerpoint/2010/main" val="3679241561"/>
              </p:ext>
            </p:extLst>
          </p:nvPr>
        </p:nvGraphicFramePr>
        <p:xfrm>
          <a:off x="6080935" y="3249499"/>
          <a:ext cx="5498003" cy="2955358"/>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 14">
            <a:extLst>
              <a:ext uri="{FF2B5EF4-FFF2-40B4-BE49-F238E27FC236}">
                <a16:creationId xmlns:a16="http://schemas.microsoft.com/office/drawing/2014/main" id="{0DEE044F-94FC-4659-9E32-9B27913F8709}"/>
              </a:ext>
            </a:extLst>
          </p:cNvPr>
          <p:cNvSpPr txBox="1"/>
          <p:nvPr/>
        </p:nvSpPr>
        <p:spPr>
          <a:xfrm>
            <a:off x="1200291" y="764877"/>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27" name="TextBox 17">
            <a:extLst>
              <a:ext uri="{FF2B5EF4-FFF2-40B4-BE49-F238E27FC236}">
                <a16:creationId xmlns:a16="http://schemas.microsoft.com/office/drawing/2014/main" id="{38E7E58F-81E5-4207-882C-D62372417D80}"/>
              </a:ext>
            </a:extLst>
          </p:cNvPr>
          <p:cNvSpPr txBox="1"/>
          <p:nvPr/>
        </p:nvSpPr>
        <p:spPr>
          <a:xfrm>
            <a:off x="1200291" y="1163320"/>
            <a:ext cx="4219002" cy="1784656"/>
          </a:xfrm>
          <a:prstGeom prst="rect">
            <a:avLst/>
          </a:prstGeom>
          <a:noFill/>
        </p:spPr>
        <p:txBody>
          <a:bodyPr wrap="square" rtlCol="0">
            <a:spAutoFit/>
          </a:bodyPr>
          <a:lstStyle/>
          <a:p>
            <a:pPr>
              <a:lnSpc>
                <a:spcPts val="6530"/>
              </a:lnSpc>
            </a:pPr>
            <a:r>
              <a:rPr lang="en-US" sz="6900" b="1" dirty="0">
                <a:solidFill>
                  <a:schemeClr val="dk1">
                    <a:lumMod val="100000"/>
                  </a:schemeClr>
                </a:solidFill>
                <a:latin typeface="Montserrat" charset="0"/>
                <a:ea typeface="Montserrat" charset="0"/>
                <a:cs typeface="Montserrat" charset="0"/>
              </a:rPr>
              <a:t>stats &amp;</a:t>
            </a:r>
          </a:p>
          <a:p>
            <a:pPr>
              <a:lnSpc>
                <a:spcPts val="6530"/>
              </a:lnSpc>
            </a:pPr>
            <a:r>
              <a:rPr lang="en-US" sz="6900" b="1" dirty="0">
                <a:solidFill>
                  <a:schemeClr val="dk1">
                    <a:lumMod val="100000"/>
                  </a:schemeClr>
                </a:solidFill>
                <a:latin typeface="Montserrat" charset="0"/>
                <a:ea typeface="Montserrat" charset="0"/>
                <a:cs typeface="Montserrat" charset="0"/>
              </a:rPr>
              <a:t>reports</a:t>
            </a:r>
          </a:p>
        </p:txBody>
      </p:sp>
      <p:sp>
        <p:nvSpPr>
          <p:cNvPr id="28" name="TextBox 19">
            <a:extLst>
              <a:ext uri="{FF2B5EF4-FFF2-40B4-BE49-F238E27FC236}">
                <a16:creationId xmlns:a16="http://schemas.microsoft.com/office/drawing/2014/main" id="{40B6E386-6195-4ECA-A0D2-45BDEA700206}"/>
              </a:ext>
            </a:extLst>
          </p:cNvPr>
          <p:cNvSpPr txBox="1"/>
          <p:nvPr/>
        </p:nvSpPr>
        <p:spPr>
          <a:xfrm>
            <a:off x="5419293" y="882357"/>
            <a:ext cx="6159645"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a:t>
            </a:r>
          </a:p>
        </p:txBody>
      </p:sp>
      <p:sp>
        <p:nvSpPr>
          <p:cNvPr id="29" name="TextBox 20">
            <a:extLst>
              <a:ext uri="{FF2B5EF4-FFF2-40B4-BE49-F238E27FC236}">
                <a16:creationId xmlns:a16="http://schemas.microsoft.com/office/drawing/2014/main" id="{BEFD631F-2346-4DB2-B0C8-05E264F96B0C}"/>
              </a:ext>
            </a:extLst>
          </p:cNvPr>
          <p:cNvSpPr txBox="1"/>
          <p:nvPr/>
        </p:nvSpPr>
        <p:spPr>
          <a:xfrm>
            <a:off x="5419293" y="1934045"/>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a:t>
            </a:r>
          </a:p>
        </p:txBody>
      </p:sp>
      <p:sp>
        <p:nvSpPr>
          <p:cNvPr id="30" name="TextBox 21">
            <a:extLst>
              <a:ext uri="{FF2B5EF4-FFF2-40B4-BE49-F238E27FC236}">
                <a16:creationId xmlns:a16="http://schemas.microsoft.com/office/drawing/2014/main" id="{39496D1B-B509-4061-93C9-F870A2CF3238}"/>
              </a:ext>
            </a:extLst>
          </p:cNvPr>
          <p:cNvSpPr txBox="1"/>
          <p:nvPr/>
        </p:nvSpPr>
        <p:spPr>
          <a:xfrm>
            <a:off x="8675361" y="1934045"/>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a:t>
            </a:r>
            <a:r>
              <a:rPr lang="en-US" sz="1200">
                <a:solidFill>
                  <a:schemeClr val="dk1">
                    <a:lumMod val="100000"/>
                  </a:schemeClr>
                </a:solidFill>
                <a:latin typeface="Montserrat Light" charset="0"/>
                <a:ea typeface="Montserrat Light" charset="0"/>
                <a:cs typeface="Montserrat Light" charset="0"/>
              </a:rPr>
              <a:t>organization and</a:t>
            </a:r>
            <a:endParaRPr lang="en-US" sz="1200" dirty="0">
              <a:solidFill>
                <a:schemeClr val="dk1">
                  <a:lumMod val="100000"/>
                </a:schemeClr>
              </a:solidFill>
              <a:latin typeface="Montserrat Light" charset="0"/>
              <a:ea typeface="Montserrat Light" charset="0"/>
              <a:cs typeface="Montserrat Light" charset="0"/>
            </a:endParaRPr>
          </a:p>
        </p:txBody>
      </p:sp>
      <p:sp>
        <p:nvSpPr>
          <p:cNvPr id="31" name="Rectangle 24">
            <a:extLst>
              <a:ext uri="{FF2B5EF4-FFF2-40B4-BE49-F238E27FC236}">
                <a16:creationId xmlns:a16="http://schemas.microsoft.com/office/drawing/2014/main" id="{69B34F3D-0BE5-41B5-AE4B-B50EBA9F5092}"/>
              </a:ext>
            </a:extLst>
          </p:cNvPr>
          <p:cNvSpPr/>
          <p:nvPr/>
        </p:nvSpPr>
        <p:spPr>
          <a:xfrm>
            <a:off x="1795858" y="3249499"/>
            <a:ext cx="1276311"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TITLE HERE</a:t>
            </a:r>
          </a:p>
        </p:txBody>
      </p:sp>
      <p:sp>
        <p:nvSpPr>
          <p:cNvPr id="32" name="Rectangle 30">
            <a:extLst>
              <a:ext uri="{FF2B5EF4-FFF2-40B4-BE49-F238E27FC236}">
                <a16:creationId xmlns:a16="http://schemas.microsoft.com/office/drawing/2014/main" id="{3E177A5A-BD3A-495E-90A0-0DCE73323D65}"/>
              </a:ext>
            </a:extLst>
          </p:cNvPr>
          <p:cNvSpPr/>
          <p:nvPr/>
        </p:nvSpPr>
        <p:spPr>
          <a:xfrm>
            <a:off x="1795858" y="4248964"/>
            <a:ext cx="1821845"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AWESOME THING</a:t>
            </a:r>
          </a:p>
        </p:txBody>
      </p:sp>
      <p:sp>
        <p:nvSpPr>
          <p:cNvPr id="33" name="TextBox 22">
            <a:extLst>
              <a:ext uri="{FF2B5EF4-FFF2-40B4-BE49-F238E27FC236}">
                <a16:creationId xmlns:a16="http://schemas.microsoft.com/office/drawing/2014/main" id="{9F231A5F-3A02-4EF8-BD34-59F652A5A48A}"/>
              </a:ext>
            </a:extLst>
          </p:cNvPr>
          <p:cNvSpPr txBox="1"/>
          <p:nvPr/>
        </p:nvSpPr>
        <p:spPr>
          <a:xfrm>
            <a:off x="1795858" y="3584704"/>
            <a:ext cx="3920730" cy="669414"/>
          </a:xfrm>
          <a:prstGeom prst="rect">
            <a:avLst/>
          </a:prstGeom>
          <a:noFill/>
        </p:spPr>
        <p:txBody>
          <a:bodyPr wrap="square" rtlCol="0">
            <a:spAutoFit/>
          </a:bodyPr>
          <a:lstStyle/>
          <a:p>
            <a:r>
              <a:rPr lang="en-US" sz="1250" dirty="0">
                <a:solidFill>
                  <a:schemeClr val="dk1">
                    <a:lumMod val="100000"/>
                  </a:schemeClr>
                </a:solidFill>
                <a:latin typeface="Lato Light" charset="0"/>
                <a:ea typeface="Lato Light" charset="0"/>
                <a:cs typeface="Lato Light" charset="0"/>
              </a:rPr>
              <a:t>Entrepreneurial activities differ substantially depending on the type of Entrepreneurial activities differ</a:t>
            </a:r>
          </a:p>
        </p:txBody>
      </p:sp>
      <p:sp>
        <p:nvSpPr>
          <p:cNvPr id="34" name="TextBox 26">
            <a:extLst>
              <a:ext uri="{FF2B5EF4-FFF2-40B4-BE49-F238E27FC236}">
                <a16:creationId xmlns:a16="http://schemas.microsoft.com/office/drawing/2014/main" id="{820FF971-66FD-4F69-AAF4-89C64DFFC4A5}"/>
              </a:ext>
            </a:extLst>
          </p:cNvPr>
          <p:cNvSpPr txBox="1"/>
          <p:nvPr/>
        </p:nvSpPr>
        <p:spPr>
          <a:xfrm>
            <a:off x="1795858" y="4584169"/>
            <a:ext cx="3920730" cy="669414"/>
          </a:xfrm>
          <a:prstGeom prst="rect">
            <a:avLst/>
          </a:prstGeom>
          <a:noFill/>
        </p:spPr>
        <p:txBody>
          <a:bodyPr wrap="square" rtlCol="0">
            <a:spAutoFit/>
          </a:bodyPr>
          <a:lstStyle/>
          <a:p>
            <a:r>
              <a:rPr lang="en-US" sz="1250" dirty="0">
                <a:solidFill>
                  <a:schemeClr val="dk1">
                    <a:lumMod val="100000"/>
                  </a:schemeClr>
                </a:solidFill>
                <a:latin typeface="Lato Light" charset="0"/>
                <a:ea typeface="Lato Light" charset="0"/>
                <a:cs typeface="Lato Light" charset="0"/>
              </a:rPr>
              <a:t>Entrepreneurial activities differ substantially depending on the type of Entrepreneurial activities differ</a:t>
            </a:r>
          </a:p>
        </p:txBody>
      </p:sp>
      <p:sp>
        <p:nvSpPr>
          <p:cNvPr id="35" name="TextBox 31">
            <a:extLst>
              <a:ext uri="{FF2B5EF4-FFF2-40B4-BE49-F238E27FC236}">
                <a16:creationId xmlns:a16="http://schemas.microsoft.com/office/drawing/2014/main" id="{8C13E690-536E-44F1-BE68-8B570EFA19CD}"/>
              </a:ext>
            </a:extLst>
          </p:cNvPr>
          <p:cNvSpPr txBox="1"/>
          <p:nvPr/>
        </p:nvSpPr>
        <p:spPr>
          <a:xfrm>
            <a:off x="1795858" y="5583634"/>
            <a:ext cx="3920730" cy="669414"/>
          </a:xfrm>
          <a:prstGeom prst="rect">
            <a:avLst/>
          </a:prstGeom>
          <a:noFill/>
        </p:spPr>
        <p:txBody>
          <a:bodyPr wrap="square" rtlCol="0">
            <a:spAutoFit/>
          </a:bodyPr>
          <a:lstStyle/>
          <a:p>
            <a:r>
              <a:rPr lang="en-US" sz="1250" dirty="0">
                <a:solidFill>
                  <a:schemeClr val="dk1">
                    <a:lumMod val="100000"/>
                  </a:schemeClr>
                </a:solidFill>
                <a:latin typeface="Lato Light" charset="0"/>
                <a:ea typeface="Lato Light" charset="0"/>
                <a:cs typeface="Lato Light" charset="0"/>
              </a:rPr>
              <a:t>Entrepreneurial activities differ substantially depending on the type of Entrepreneurial activities differ</a:t>
            </a:r>
          </a:p>
        </p:txBody>
      </p:sp>
      <p:sp>
        <p:nvSpPr>
          <p:cNvPr id="36" name="Rectangle 32">
            <a:extLst>
              <a:ext uri="{FF2B5EF4-FFF2-40B4-BE49-F238E27FC236}">
                <a16:creationId xmlns:a16="http://schemas.microsoft.com/office/drawing/2014/main" id="{96B21C3C-D1B4-46A5-8055-4DCF56AD3D45}"/>
              </a:ext>
            </a:extLst>
          </p:cNvPr>
          <p:cNvSpPr/>
          <p:nvPr/>
        </p:nvSpPr>
        <p:spPr>
          <a:xfrm>
            <a:off x="1795858" y="5248429"/>
            <a:ext cx="1837362"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SOMETHING NEW</a:t>
            </a:r>
          </a:p>
        </p:txBody>
      </p:sp>
      <p:sp>
        <p:nvSpPr>
          <p:cNvPr id="37" name="Shape 2645">
            <a:extLst>
              <a:ext uri="{FF2B5EF4-FFF2-40B4-BE49-F238E27FC236}">
                <a16:creationId xmlns:a16="http://schemas.microsoft.com/office/drawing/2014/main" id="{22D66352-8538-4AAF-AB17-92EA1766E686}"/>
              </a:ext>
            </a:extLst>
          </p:cNvPr>
          <p:cNvSpPr/>
          <p:nvPr/>
        </p:nvSpPr>
        <p:spPr>
          <a:xfrm>
            <a:off x="1200291" y="3249499"/>
            <a:ext cx="379308" cy="275861"/>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8" name="Shape 2688">
            <a:extLst>
              <a:ext uri="{FF2B5EF4-FFF2-40B4-BE49-F238E27FC236}">
                <a16:creationId xmlns:a16="http://schemas.microsoft.com/office/drawing/2014/main" id="{3E1C63E8-38BD-4F1C-9A63-044C0EF0A5DB}"/>
              </a:ext>
            </a:extLst>
          </p:cNvPr>
          <p:cNvSpPr/>
          <p:nvPr/>
        </p:nvSpPr>
        <p:spPr>
          <a:xfrm>
            <a:off x="1200291" y="4174726"/>
            <a:ext cx="379308" cy="37930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784">
            <a:extLst>
              <a:ext uri="{FF2B5EF4-FFF2-40B4-BE49-F238E27FC236}">
                <a16:creationId xmlns:a16="http://schemas.microsoft.com/office/drawing/2014/main" id="{E51A7EEC-97EC-4ABA-AED9-B842908CA8BA}"/>
              </a:ext>
            </a:extLst>
          </p:cNvPr>
          <p:cNvSpPr/>
          <p:nvPr/>
        </p:nvSpPr>
        <p:spPr>
          <a:xfrm>
            <a:off x="1200291" y="5204326"/>
            <a:ext cx="379308" cy="37930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40172DD5-9E78-456C-9309-B611999041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4280019"/>
            <a:ext cx="2937785" cy="2577981"/>
          </a:xfrm>
          <a:prstGeom prst="rect">
            <a:avLst/>
          </a:prstGeom>
        </p:spPr>
      </p:pic>
      <p:pic>
        <p:nvPicPr>
          <p:cNvPr id="26" name="图片 25">
            <a:extLst>
              <a:ext uri="{FF2B5EF4-FFF2-40B4-BE49-F238E27FC236}">
                <a16:creationId xmlns:a16="http://schemas.microsoft.com/office/drawing/2014/main" id="{68ACAA60-837A-4672-8545-FD3FFBF9500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50549" y="0"/>
            <a:ext cx="3941451" cy="1524810"/>
          </a:xfrm>
          <a:prstGeom prst="rect">
            <a:avLst/>
          </a:prstGeom>
        </p:spPr>
      </p:pic>
      <p:sp>
        <p:nvSpPr>
          <p:cNvPr id="27" name="TextBox 14">
            <a:extLst>
              <a:ext uri="{FF2B5EF4-FFF2-40B4-BE49-F238E27FC236}">
                <a16:creationId xmlns:a16="http://schemas.microsoft.com/office/drawing/2014/main" id="{4EB34BD0-0D92-4F62-B61B-29066EF860C2}"/>
              </a:ext>
            </a:extLst>
          </p:cNvPr>
          <p:cNvSpPr txBox="1"/>
          <p:nvPr/>
        </p:nvSpPr>
        <p:spPr>
          <a:xfrm>
            <a:off x="1200291" y="764877"/>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28" name="TextBox 17">
            <a:extLst>
              <a:ext uri="{FF2B5EF4-FFF2-40B4-BE49-F238E27FC236}">
                <a16:creationId xmlns:a16="http://schemas.microsoft.com/office/drawing/2014/main" id="{D932B915-32D5-4956-B6FC-793B0F9E1396}"/>
              </a:ext>
            </a:extLst>
          </p:cNvPr>
          <p:cNvSpPr txBox="1"/>
          <p:nvPr/>
        </p:nvSpPr>
        <p:spPr>
          <a:xfrm>
            <a:off x="1200291" y="1163320"/>
            <a:ext cx="4219002" cy="1784656"/>
          </a:xfrm>
          <a:prstGeom prst="rect">
            <a:avLst/>
          </a:prstGeom>
          <a:noFill/>
        </p:spPr>
        <p:txBody>
          <a:bodyPr wrap="square" rtlCol="0">
            <a:spAutoFit/>
          </a:bodyPr>
          <a:lstStyle/>
          <a:p>
            <a:pPr>
              <a:lnSpc>
                <a:spcPts val="6530"/>
              </a:lnSpc>
            </a:pPr>
            <a:r>
              <a:rPr lang="en-US" sz="6900" b="1" dirty="0">
                <a:solidFill>
                  <a:schemeClr val="dk1">
                    <a:lumMod val="100000"/>
                  </a:schemeClr>
                </a:solidFill>
                <a:latin typeface="Montserrat" charset="0"/>
                <a:ea typeface="Montserrat" charset="0"/>
                <a:cs typeface="Montserrat" charset="0"/>
              </a:rPr>
              <a:t>stats &amp;</a:t>
            </a:r>
          </a:p>
          <a:p>
            <a:pPr>
              <a:lnSpc>
                <a:spcPts val="6530"/>
              </a:lnSpc>
            </a:pPr>
            <a:r>
              <a:rPr lang="en-US" sz="6900" b="1" dirty="0">
                <a:solidFill>
                  <a:schemeClr val="dk1">
                    <a:lumMod val="100000"/>
                  </a:schemeClr>
                </a:solidFill>
                <a:latin typeface="Montserrat" charset="0"/>
                <a:ea typeface="Montserrat" charset="0"/>
                <a:cs typeface="Montserrat" charset="0"/>
              </a:rPr>
              <a:t>reports</a:t>
            </a:r>
          </a:p>
        </p:txBody>
      </p:sp>
      <p:sp>
        <p:nvSpPr>
          <p:cNvPr id="29" name="TextBox 19">
            <a:extLst>
              <a:ext uri="{FF2B5EF4-FFF2-40B4-BE49-F238E27FC236}">
                <a16:creationId xmlns:a16="http://schemas.microsoft.com/office/drawing/2014/main" id="{F98A749D-3AF5-4001-B85F-98264063C453}"/>
              </a:ext>
            </a:extLst>
          </p:cNvPr>
          <p:cNvSpPr txBox="1"/>
          <p:nvPr/>
        </p:nvSpPr>
        <p:spPr>
          <a:xfrm>
            <a:off x="5419293" y="882357"/>
            <a:ext cx="6159645"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a:t>
            </a:r>
          </a:p>
        </p:txBody>
      </p:sp>
      <p:sp>
        <p:nvSpPr>
          <p:cNvPr id="30" name="TextBox 20">
            <a:extLst>
              <a:ext uri="{FF2B5EF4-FFF2-40B4-BE49-F238E27FC236}">
                <a16:creationId xmlns:a16="http://schemas.microsoft.com/office/drawing/2014/main" id="{D9E2C015-4D99-4F69-929F-85C69B07C872}"/>
              </a:ext>
            </a:extLst>
          </p:cNvPr>
          <p:cNvSpPr txBox="1"/>
          <p:nvPr/>
        </p:nvSpPr>
        <p:spPr>
          <a:xfrm>
            <a:off x="5419293" y="1934045"/>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a:t>
            </a:r>
          </a:p>
        </p:txBody>
      </p:sp>
      <p:sp>
        <p:nvSpPr>
          <p:cNvPr id="31" name="TextBox 21">
            <a:extLst>
              <a:ext uri="{FF2B5EF4-FFF2-40B4-BE49-F238E27FC236}">
                <a16:creationId xmlns:a16="http://schemas.microsoft.com/office/drawing/2014/main" id="{502F1524-136B-440E-A37D-D891A5EC8BAC}"/>
              </a:ext>
            </a:extLst>
          </p:cNvPr>
          <p:cNvSpPr txBox="1"/>
          <p:nvPr/>
        </p:nvSpPr>
        <p:spPr>
          <a:xfrm>
            <a:off x="8675361" y="1934045"/>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a:t>
            </a:r>
            <a:r>
              <a:rPr lang="en-US" sz="1200">
                <a:solidFill>
                  <a:schemeClr val="dk1">
                    <a:lumMod val="100000"/>
                  </a:schemeClr>
                </a:solidFill>
                <a:latin typeface="Montserrat Light" charset="0"/>
                <a:ea typeface="Montserrat Light" charset="0"/>
                <a:cs typeface="Montserrat Light" charset="0"/>
              </a:rPr>
              <a:t>organization and</a:t>
            </a:r>
            <a:endParaRPr lang="en-US" sz="1200" dirty="0">
              <a:solidFill>
                <a:schemeClr val="dk1">
                  <a:lumMod val="100000"/>
                </a:schemeClr>
              </a:solidFill>
              <a:latin typeface="Montserrat Light" charset="0"/>
              <a:ea typeface="Montserrat Light" charset="0"/>
              <a:cs typeface="Montserrat Light" charset="0"/>
            </a:endParaRPr>
          </a:p>
        </p:txBody>
      </p:sp>
      <p:sp>
        <p:nvSpPr>
          <p:cNvPr id="32" name="Rectangle 24">
            <a:extLst>
              <a:ext uri="{FF2B5EF4-FFF2-40B4-BE49-F238E27FC236}">
                <a16:creationId xmlns:a16="http://schemas.microsoft.com/office/drawing/2014/main" id="{039E22D8-0FB2-43C6-9688-CEA095FBDE40}"/>
              </a:ext>
            </a:extLst>
          </p:cNvPr>
          <p:cNvSpPr/>
          <p:nvPr/>
        </p:nvSpPr>
        <p:spPr>
          <a:xfrm>
            <a:off x="7400273" y="3249499"/>
            <a:ext cx="1276311"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TITLE HERE</a:t>
            </a:r>
          </a:p>
        </p:txBody>
      </p:sp>
      <p:sp>
        <p:nvSpPr>
          <p:cNvPr id="33" name="Rectangle 30">
            <a:extLst>
              <a:ext uri="{FF2B5EF4-FFF2-40B4-BE49-F238E27FC236}">
                <a16:creationId xmlns:a16="http://schemas.microsoft.com/office/drawing/2014/main" id="{E93B703D-A30B-4AA0-86B2-5FFFD183E340}"/>
              </a:ext>
            </a:extLst>
          </p:cNvPr>
          <p:cNvSpPr/>
          <p:nvPr/>
        </p:nvSpPr>
        <p:spPr>
          <a:xfrm>
            <a:off x="7400273" y="4248964"/>
            <a:ext cx="1821845"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AWESOME THING</a:t>
            </a:r>
          </a:p>
        </p:txBody>
      </p:sp>
      <p:sp>
        <p:nvSpPr>
          <p:cNvPr id="34" name="TextBox 22">
            <a:extLst>
              <a:ext uri="{FF2B5EF4-FFF2-40B4-BE49-F238E27FC236}">
                <a16:creationId xmlns:a16="http://schemas.microsoft.com/office/drawing/2014/main" id="{0CCF3CB9-CA27-4C34-AFFB-6834835B9D6C}"/>
              </a:ext>
            </a:extLst>
          </p:cNvPr>
          <p:cNvSpPr txBox="1"/>
          <p:nvPr/>
        </p:nvSpPr>
        <p:spPr>
          <a:xfrm>
            <a:off x="7400273" y="3584704"/>
            <a:ext cx="3920730" cy="669414"/>
          </a:xfrm>
          <a:prstGeom prst="rect">
            <a:avLst/>
          </a:prstGeom>
          <a:noFill/>
        </p:spPr>
        <p:txBody>
          <a:bodyPr wrap="square" rtlCol="0">
            <a:spAutoFit/>
          </a:bodyPr>
          <a:lstStyle/>
          <a:p>
            <a:r>
              <a:rPr lang="en-US" sz="1250" dirty="0">
                <a:solidFill>
                  <a:schemeClr val="dk1">
                    <a:lumMod val="100000"/>
                  </a:schemeClr>
                </a:solidFill>
                <a:latin typeface="Lato Light" charset="0"/>
                <a:ea typeface="Lato Light" charset="0"/>
                <a:cs typeface="Lato Light" charset="0"/>
              </a:rPr>
              <a:t>Entrepreneurial activities differ substantially depending on the type of Entrepreneurial activities differ</a:t>
            </a:r>
          </a:p>
        </p:txBody>
      </p:sp>
      <p:sp>
        <p:nvSpPr>
          <p:cNvPr id="35" name="TextBox 26">
            <a:extLst>
              <a:ext uri="{FF2B5EF4-FFF2-40B4-BE49-F238E27FC236}">
                <a16:creationId xmlns:a16="http://schemas.microsoft.com/office/drawing/2014/main" id="{1A020693-A5A0-4884-92FD-A79CFA8200C8}"/>
              </a:ext>
            </a:extLst>
          </p:cNvPr>
          <p:cNvSpPr txBox="1"/>
          <p:nvPr/>
        </p:nvSpPr>
        <p:spPr>
          <a:xfrm>
            <a:off x="7400273" y="4584169"/>
            <a:ext cx="3920730" cy="669414"/>
          </a:xfrm>
          <a:prstGeom prst="rect">
            <a:avLst/>
          </a:prstGeom>
          <a:noFill/>
        </p:spPr>
        <p:txBody>
          <a:bodyPr wrap="square" rtlCol="0">
            <a:spAutoFit/>
          </a:bodyPr>
          <a:lstStyle/>
          <a:p>
            <a:r>
              <a:rPr lang="en-US" sz="1250" dirty="0">
                <a:solidFill>
                  <a:schemeClr val="dk1">
                    <a:lumMod val="100000"/>
                  </a:schemeClr>
                </a:solidFill>
                <a:latin typeface="Lato Light" charset="0"/>
                <a:ea typeface="Lato Light" charset="0"/>
                <a:cs typeface="Lato Light" charset="0"/>
              </a:rPr>
              <a:t>Entrepreneurial activities differ substantially depending on the type of Entrepreneurial activities differ</a:t>
            </a:r>
          </a:p>
        </p:txBody>
      </p:sp>
      <p:sp>
        <p:nvSpPr>
          <p:cNvPr id="36" name="TextBox 31">
            <a:extLst>
              <a:ext uri="{FF2B5EF4-FFF2-40B4-BE49-F238E27FC236}">
                <a16:creationId xmlns:a16="http://schemas.microsoft.com/office/drawing/2014/main" id="{69DF45FC-B1D9-4477-B402-CC8001580BBF}"/>
              </a:ext>
            </a:extLst>
          </p:cNvPr>
          <p:cNvSpPr txBox="1"/>
          <p:nvPr/>
        </p:nvSpPr>
        <p:spPr>
          <a:xfrm>
            <a:off x="7400273" y="5583634"/>
            <a:ext cx="3920730" cy="669414"/>
          </a:xfrm>
          <a:prstGeom prst="rect">
            <a:avLst/>
          </a:prstGeom>
          <a:noFill/>
        </p:spPr>
        <p:txBody>
          <a:bodyPr wrap="square" rtlCol="0">
            <a:spAutoFit/>
          </a:bodyPr>
          <a:lstStyle/>
          <a:p>
            <a:r>
              <a:rPr lang="en-US" sz="1250" dirty="0">
                <a:solidFill>
                  <a:schemeClr val="dk1">
                    <a:lumMod val="100000"/>
                  </a:schemeClr>
                </a:solidFill>
                <a:latin typeface="Lato Light" charset="0"/>
                <a:ea typeface="Lato Light" charset="0"/>
                <a:cs typeface="Lato Light" charset="0"/>
              </a:rPr>
              <a:t>Entrepreneurial activities differ substantially depending on the type of Entrepreneurial activities differ</a:t>
            </a:r>
          </a:p>
        </p:txBody>
      </p:sp>
      <p:sp>
        <p:nvSpPr>
          <p:cNvPr id="37" name="Rectangle 32">
            <a:extLst>
              <a:ext uri="{FF2B5EF4-FFF2-40B4-BE49-F238E27FC236}">
                <a16:creationId xmlns:a16="http://schemas.microsoft.com/office/drawing/2014/main" id="{54489E97-2D7D-4540-A25B-458D6B75DD11}"/>
              </a:ext>
            </a:extLst>
          </p:cNvPr>
          <p:cNvSpPr/>
          <p:nvPr/>
        </p:nvSpPr>
        <p:spPr>
          <a:xfrm>
            <a:off x="7400273" y="5248429"/>
            <a:ext cx="1837362"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SOMETHING NEW</a:t>
            </a:r>
          </a:p>
        </p:txBody>
      </p:sp>
      <p:sp>
        <p:nvSpPr>
          <p:cNvPr id="38" name="Shape 2645">
            <a:extLst>
              <a:ext uri="{FF2B5EF4-FFF2-40B4-BE49-F238E27FC236}">
                <a16:creationId xmlns:a16="http://schemas.microsoft.com/office/drawing/2014/main" id="{8D1E27FC-E05C-43C7-8410-8C2F2AFD25AA}"/>
              </a:ext>
            </a:extLst>
          </p:cNvPr>
          <p:cNvSpPr/>
          <p:nvPr/>
        </p:nvSpPr>
        <p:spPr>
          <a:xfrm>
            <a:off x="6804706" y="3249499"/>
            <a:ext cx="379308" cy="275861"/>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688">
            <a:extLst>
              <a:ext uri="{FF2B5EF4-FFF2-40B4-BE49-F238E27FC236}">
                <a16:creationId xmlns:a16="http://schemas.microsoft.com/office/drawing/2014/main" id="{4F331E2C-D3DE-4CDB-96B1-DA00EE2C83DE}"/>
              </a:ext>
            </a:extLst>
          </p:cNvPr>
          <p:cNvSpPr/>
          <p:nvPr/>
        </p:nvSpPr>
        <p:spPr>
          <a:xfrm>
            <a:off x="6804706" y="4174726"/>
            <a:ext cx="379308" cy="37930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784">
            <a:extLst>
              <a:ext uri="{FF2B5EF4-FFF2-40B4-BE49-F238E27FC236}">
                <a16:creationId xmlns:a16="http://schemas.microsoft.com/office/drawing/2014/main" id="{E2F72DA0-EBBC-4657-886F-D1DC71CCA3B5}"/>
              </a:ext>
            </a:extLst>
          </p:cNvPr>
          <p:cNvSpPr/>
          <p:nvPr/>
        </p:nvSpPr>
        <p:spPr>
          <a:xfrm>
            <a:off x="6804706" y="5204326"/>
            <a:ext cx="379308" cy="37930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aphicFrame>
        <p:nvGraphicFramePr>
          <p:cNvPr id="41" name="Chart 18">
            <a:extLst>
              <a:ext uri="{FF2B5EF4-FFF2-40B4-BE49-F238E27FC236}">
                <a16:creationId xmlns:a16="http://schemas.microsoft.com/office/drawing/2014/main" id="{C61B8B61-2ECB-48CF-9217-F9FB5AE7B676}"/>
              </a:ext>
            </a:extLst>
          </p:cNvPr>
          <p:cNvGraphicFramePr>
            <a:graphicFrameLocks/>
          </p:cNvGraphicFramePr>
          <p:nvPr>
            <p:extLst>
              <p:ext uri="{D42A27DB-BD31-4B8C-83A1-F6EECF244321}">
                <p14:modId xmlns:p14="http://schemas.microsoft.com/office/powerpoint/2010/main" val="362900402"/>
              </p:ext>
            </p:extLst>
          </p:nvPr>
        </p:nvGraphicFramePr>
        <p:xfrm>
          <a:off x="1200291" y="3249499"/>
          <a:ext cx="5527105" cy="2765022"/>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D8C30"/>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F6C1E66C-A83B-464D-857B-F3DC28147C9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2565223" cy="2176467"/>
          </a:xfrm>
          <a:prstGeom prst="rect">
            <a:avLst/>
          </a:prstGeom>
        </p:spPr>
      </p:pic>
      <p:pic>
        <p:nvPicPr>
          <p:cNvPr id="12" name="图片 11">
            <a:extLst>
              <a:ext uri="{FF2B5EF4-FFF2-40B4-BE49-F238E27FC236}">
                <a16:creationId xmlns:a16="http://schemas.microsoft.com/office/drawing/2014/main" id="{FDFA840A-56DD-4217-BCDA-3C2FAEDB69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019634" y="0"/>
            <a:ext cx="2169730" cy="6858000"/>
          </a:xfrm>
          <a:prstGeom prst="rect">
            <a:avLst/>
          </a:prstGeom>
        </p:spPr>
      </p:pic>
      <p:pic>
        <p:nvPicPr>
          <p:cNvPr id="13" name="图片 12">
            <a:extLst>
              <a:ext uri="{FF2B5EF4-FFF2-40B4-BE49-F238E27FC236}">
                <a16:creationId xmlns:a16="http://schemas.microsoft.com/office/drawing/2014/main" id="{5029263A-1A1E-48C3-85D3-874BA5C1DE2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7643" y="3689791"/>
            <a:ext cx="1821846" cy="3168209"/>
          </a:xfrm>
          <a:prstGeom prst="rect">
            <a:avLst/>
          </a:prstGeom>
        </p:spPr>
      </p:pic>
      <p:sp>
        <p:nvSpPr>
          <p:cNvPr id="14" name="TextBox 14">
            <a:extLst>
              <a:ext uri="{FF2B5EF4-FFF2-40B4-BE49-F238E27FC236}">
                <a16:creationId xmlns:a16="http://schemas.microsoft.com/office/drawing/2014/main" id="{965CD494-2783-4369-B415-52F8CADAE932}"/>
              </a:ext>
            </a:extLst>
          </p:cNvPr>
          <p:cNvSpPr txBox="1"/>
          <p:nvPr/>
        </p:nvSpPr>
        <p:spPr>
          <a:xfrm>
            <a:off x="1200291" y="764877"/>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15" name="TextBox 17">
            <a:extLst>
              <a:ext uri="{FF2B5EF4-FFF2-40B4-BE49-F238E27FC236}">
                <a16:creationId xmlns:a16="http://schemas.microsoft.com/office/drawing/2014/main" id="{FA77D6D8-0E2D-4CBD-A118-B973CA0C9FC9}"/>
              </a:ext>
            </a:extLst>
          </p:cNvPr>
          <p:cNvSpPr txBox="1"/>
          <p:nvPr/>
        </p:nvSpPr>
        <p:spPr>
          <a:xfrm>
            <a:off x="1200291" y="1163320"/>
            <a:ext cx="4219002" cy="1784656"/>
          </a:xfrm>
          <a:prstGeom prst="rect">
            <a:avLst/>
          </a:prstGeom>
          <a:noFill/>
        </p:spPr>
        <p:txBody>
          <a:bodyPr wrap="square" rtlCol="0">
            <a:spAutoFit/>
          </a:bodyPr>
          <a:lstStyle/>
          <a:p>
            <a:pPr>
              <a:lnSpc>
                <a:spcPts val="6530"/>
              </a:lnSpc>
            </a:pPr>
            <a:r>
              <a:rPr lang="en-US" sz="6900" b="1" dirty="0">
                <a:solidFill>
                  <a:schemeClr val="dk1">
                    <a:lumMod val="100000"/>
                  </a:schemeClr>
                </a:solidFill>
                <a:latin typeface="Montserrat" charset="0"/>
                <a:ea typeface="Montserrat" charset="0"/>
                <a:cs typeface="Montserrat" charset="0"/>
              </a:rPr>
              <a:t>stats &amp;</a:t>
            </a:r>
          </a:p>
          <a:p>
            <a:pPr>
              <a:lnSpc>
                <a:spcPts val="6530"/>
              </a:lnSpc>
            </a:pPr>
            <a:r>
              <a:rPr lang="en-US" sz="6900" b="1" dirty="0">
                <a:solidFill>
                  <a:schemeClr val="dk1">
                    <a:lumMod val="100000"/>
                  </a:schemeClr>
                </a:solidFill>
                <a:latin typeface="Montserrat" charset="0"/>
                <a:ea typeface="Montserrat" charset="0"/>
                <a:cs typeface="Montserrat" charset="0"/>
              </a:rPr>
              <a:t>reports</a:t>
            </a:r>
          </a:p>
        </p:txBody>
      </p:sp>
      <p:sp>
        <p:nvSpPr>
          <p:cNvPr id="16" name="TextBox 19">
            <a:extLst>
              <a:ext uri="{FF2B5EF4-FFF2-40B4-BE49-F238E27FC236}">
                <a16:creationId xmlns:a16="http://schemas.microsoft.com/office/drawing/2014/main" id="{B6CBFAEB-C624-48E4-A1F7-2811F4BA2AA8}"/>
              </a:ext>
            </a:extLst>
          </p:cNvPr>
          <p:cNvSpPr txBox="1"/>
          <p:nvPr/>
        </p:nvSpPr>
        <p:spPr>
          <a:xfrm>
            <a:off x="5419293" y="882357"/>
            <a:ext cx="6159645"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a:t>
            </a:r>
          </a:p>
        </p:txBody>
      </p:sp>
      <p:sp>
        <p:nvSpPr>
          <p:cNvPr id="17" name="TextBox 20">
            <a:extLst>
              <a:ext uri="{FF2B5EF4-FFF2-40B4-BE49-F238E27FC236}">
                <a16:creationId xmlns:a16="http://schemas.microsoft.com/office/drawing/2014/main" id="{4DC61917-4225-455A-BB06-FB87188606EC}"/>
              </a:ext>
            </a:extLst>
          </p:cNvPr>
          <p:cNvSpPr txBox="1"/>
          <p:nvPr/>
        </p:nvSpPr>
        <p:spPr>
          <a:xfrm>
            <a:off x="5419293" y="1934045"/>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a:t>
            </a:r>
          </a:p>
        </p:txBody>
      </p:sp>
      <p:sp>
        <p:nvSpPr>
          <p:cNvPr id="18" name="TextBox 21">
            <a:extLst>
              <a:ext uri="{FF2B5EF4-FFF2-40B4-BE49-F238E27FC236}">
                <a16:creationId xmlns:a16="http://schemas.microsoft.com/office/drawing/2014/main" id="{E64FB577-E7E1-4302-BE48-5F489CD028E2}"/>
              </a:ext>
            </a:extLst>
          </p:cNvPr>
          <p:cNvSpPr txBox="1"/>
          <p:nvPr/>
        </p:nvSpPr>
        <p:spPr>
          <a:xfrm>
            <a:off x="8675361" y="1934045"/>
            <a:ext cx="2645642" cy="894732"/>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a:t>
            </a:r>
            <a:r>
              <a:rPr lang="en-US" sz="1200">
                <a:solidFill>
                  <a:schemeClr val="dk1">
                    <a:lumMod val="100000"/>
                  </a:schemeClr>
                </a:solidFill>
                <a:latin typeface="Montserrat Light" charset="0"/>
                <a:ea typeface="Montserrat Light" charset="0"/>
                <a:cs typeface="Montserrat Light" charset="0"/>
              </a:rPr>
              <a:t>organization and</a:t>
            </a:r>
            <a:endParaRPr lang="en-US" sz="1200" dirty="0">
              <a:solidFill>
                <a:schemeClr val="dk1">
                  <a:lumMod val="100000"/>
                </a:schemeClr>
              </a:solidFill>
              <a:latin typeface="Montserrat Light" charset="0"/>
              <a:ea typeface="Montserrat Light" charset="0"/>
              <a:cs typeface="Montserrat Light" charset="0"/>
            </a:endParaRPr>
          </a:p>
        </p:txBody>
      </p:sp>
      <p:sp>
        <p:nvSpPr>
          <p:cNvPr id="19" name="Rectangle 24">
            <a:extLst>
              <a:ext uri="{FF2B5EF4-FFF2-40B4-BE49-F238E27FC236}">
                <a16:creationId xmlns:a16="http://schemas.microsoft.com/office/drawing/2014/main" id="{FB991BAB-40C0-4AA9-A016-30539CDFEFC6}"/>
              </a:ext>
            </a:extLst>
          </p:cNvPr>
          <p:cNvSpPr/>
          <p:nvPr/>
        </p:nvSpPr>
        <p:spPr>
          <a:xfrm>
            <a:off x="1795858" y="3249499"/>
            <a:ext cx="1276311"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TITLE HERE</a:t>
            </a:r>
          </a:p>
        </p:txBody>
      </p:sp>
      <p:sp>
        <p:nvSpPr>
          <p:cNvPr id="20" name="Rectangle 30">
            <a:extLst>
              <a:ext uri="{FF2B5EF4-FFF2-40B4-BE49-F238E27FC236}">
                <a16:creationId xmlns:a16="http://schemas.microsoft.com/office/drawing/2014/main" id="{EB691F76-BA98-4CEC-B51A-7523FDA4E7D8}"/>
              </a:ext>
            </a:extLst>
          </p:cNvPr>
          <p:cNvSpPr/>
          <p:nvPr/>
        </p:nvSpPr>
        <p:spPr>
          <a:xfrm>
            <a:off x="1795858" y="4248964"/>
            <a:ext cx="1821845"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AWESOME THING</a:t>
            </a:r>
          </a:p>
        </p:txBody>
      </p:sp>
      <p:sp>
        <p:nvSpPr>
          <p:cNvPr id="21" name="TextBox 22">
            <a:extLst>
              <a:ext uri="{FF2B5EF4-FFF2-40B4-BE49-F238E27FC236}">
                <a16:creationId xmlns:a16="http://schemas.microsoft.com/office/drawing/2014/main" id="{1F0837AE-9435-4705-B157-7225FFC3D7F9}"/>
              </a:ext>
            </a:extLst>
          </p:cNvPr>
          <p:cNvSpPr txBox="1"/>
          <p:nvPr/>
        </p:nvSpPr>
        <p:spPr>
          <a:xfrm>
            <a:off x="1795858" y="3584704"/>
            <a:ext cx="3920730" cy="669414"/>
          </a:xfrm>
          <a:prstGeom prst="rect">
            <a:avLst/>
          </a:prstGeom>
          <a:noFill/>
        </p:spPr>
        <p:txBody>
          <a:bodyPr wrap="square" rtlCol="0">
            <a:spAutoFit/>
          </a:bodyPr>
          <a:lstStyle/>
          <a:p>
            <a:r>
              <a:rPr lang="en-US" sz="1250" dirty="0">
                <a:solidFill>
                  <a:schemeClr val="dk1">
                    <a:lumMod val="100000"/>
                  </a:schemeClr>
                </a:solidFill>
                <a:latin typeface="Lato Light" charset="0"/>
                <a:ea typeface="Lato Light" charset="0"/>
                <a:cs typeface="Lato Light" charset="0"/>
              </a:rPr>
              <a:t>Entrepreneurial activities differ substantially depending on the type of Entrepreneurial activities differ</a:t>
            </a:r>
          </a:p>
        </p:txBody>
      </p:sp>
      <p:sp>
        <p:nvSpPr>
          <p:cNvPr id="22" name="TextBox 26">
            <a:extLst>
              <a:ext uri="{FF2B5EF4-FFF2-40B4-BE49-F238E27FC236}">
                <a16:creationId xmlns:a16="http://schemas.microsoft.com/office/drawing/2014/main" id="{13B733F4-8F2F-4FB6-A214-A1510C65EF00}"/>
              </a:ext>
            </a:extLst>
          </p:cNvPr>
          <p:cNvSpPr txBox="1"/>
          <p:nvPr/>
        </p:nvSpPr>
        <p:spPr>
          <a:xfrm>
            <a:off x="1795858" y="4584169"/>
            <a:ext cx="3920730" cy="669414"/>
          </a:xfrm>
          <a:prstGeom prst="rect">
            <a:avLst/>
          </a:prstGeom>
          <a:noFill/>
        </p:spPr>
        <p:txBody>
          <a:bodyPr wrap="square" rtlCol="0">
            <a:spAutoFit/>
          </a:bodyPr>
          <a:lstStyle/>
          <a:p>
            <a:r>
              <a:rPr lang="en-US" sz="1250" dirty="0">
                <a:solidFill>
                  <a:schemeClr val="dk1">
                    <a:lumMod val="100000"/>
                  </a:schemeClr>
                </a:solidFill>
                <a:latin typeface="Lato Light" charset="0"/>
                <a:ea typeface="Lato Light" charset="0"/>
                <a:cs typeface="Lato Light" charset="0"/>
              </a:rPr>
              <a:t>Entrepreneurial activities differ substantially depending on the type of Entrepreneurial activities differ</a:t>
            </a:r>
          </a:p>
        </p:txBody>
      </p:sp>
      <p:sp>
        <p:nvSpPr>
          <p:cNvPr id="23" name="TextBox 31">
            <a:extLst>
              <a:ext uri="{FF2B5EF4-FFF2-40B4-BE49-F238E27FC236}">
                <a16:creationId xmlns:a16="http://schemas.microsoft.com/office/drawing/2014/main" id="{D003BCAD-F8ED-44CE-8EE5-BC1CCA18367B}"/>
              </a:ext>
            </a:extLst>
          </p:cNvPr>
          <p:cNvSpPr txBox="1"/>
          <p:nvPr/>
        </p:nvSpPr>
        <p:spPr>
          <a:xfrm>
            <a:off x="1795858" y="5583634"/>
            <a:ext cx="3920730" cy="669414"/>
          </a:xfrm>
          <a:prstGeom prst="rect">
            <a:avLst/>
          </a:prstGeom>
          <a:noFill/>
        </p:spPr>
        <p:txBody>
          <a:bodyPr wrap="square" rtlCol="0">
            <a:spAutoFit/>
          </a:bodyPr>
          <a:lstStyle/>
          <a:p>
            <a:r>
              <a:rPr lang="en-US" sz="1250" dirty="0">
                <a:solidFill>
                  <a:schemeClr val="dk1">
                    <a:lumMod val="100000"/>
                  </a:schemeClr>
                </a:solidFill>
                <a:latin typeface="Lato Light" charset="0"/>
                <a:ea typeface="Lato Light" charset="0"/>
                <a:cs typeface="Lato Light" charset="0"/>
              </a:rPr>
              <a:t>Entrepreneurial activities differ substantially depending on the type of Entrepreneurial activities differ</a:t>
            </a:r>
          </a:p>
        </p:txBody>
      </p:sp>
      <p:sp>
        <p:nvSpPr>
          <p:cNvPr id="24" name="Rectangle 32">
            <a:extLst>
              <a:ext uri="{FF2B5EF4-FFF2-40B4-BE49-F238E27FC236}">
                <a16:creationId xmlns:a16="http://schemas.microsoft.com/office/drawing/2014/main" id="{9B348E42-4635-49E1-8FA6-5F670453B6F1}"/>
              </a:ext>
            </a:extLst>
          </p:cNvPr>
          <p:cNvSpPr/>
          <p:nvPr/>
        </p:nvSpPr>
        <p:spPr>
          <a:xfrm>
            <a:off x="1795858" y="5248429"/>
            <a:ext cx="1837362"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SOMETHING NEW</a:t>
            </a:r>
          </a:p>
        </p:txBody>
      </p:sp>
      <p:sp>
        <p:nvSpPr>
          <p:cNvPr id="25" name="Shape 2645">
            <a:extLst>
              <a:ext uri="{FF2B5EF4-FFF2-40B4-BE49-F238E27FC236}">
                <a16:creationId xmlns:a16="http://schemas.microsoft.com/office/drawing/2014/main" id="{49182279-3C71-4E77-9974-4877A1014DD8}"/>
              </a:ext>
            </a:extLst>
          </p:cNvPr>
          <p:cNvSpPr/>
          <p:nvPr/>
        </p:nvSpPr>
        <p:spPr>
          <a:xfrm>
            <a:off x="1200291" y="3249499"/>
            <a:ext cx="379308" cy="275861"/>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 name="Shape 2688">
            <a:extLst>
              <a:ext uri="{FF2B5EF4-FFF2-40B4-BE49-F238E27FC236}">
                <a16:creationId xmlns:a16="http://schemas.microsoft.com/office/drawing/2014/main" id="{19ED8F0C-A8F7-476B-8C38-B4C011CB6E6B}"/>
              </a:ext>
            </a:extLst>
          </p:cNvPr>
          <p:cNvSpPr/>
          <p:nvPr/>
        </p:nvSpPr>
        <p:spPr>
          <a:xfrm>
            <a:off x="1200291" y="4174726"/>
            <a:ext cx="379308" cy="37930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2784">
            <a:extLst>
              <a:ext uri="{FF2B5EF4-FFF2-40B4-BE49-F238E27FC236}">
                <a16:creationId xmlns:a16="http://schemas.microsoft.com/office/drawing/2014/main" id="{684B5C44-B1F1-4045-BB9B-18F2044E0F70}"/>
              </a:ext>
            </a:extLst>
          </p:cNvPr>
          <p:cNvSpPr/>
          <p:nvPr/>
        </p:nvSpPr>
        <p:spPr>
          <a:xfrm>
            <a:off x="1200291" y="5204326"/>
            <a:ext cx="379308" cy="37930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aphicFrame>
        <p:nvGraphicFramePr>
          <p:cNvPr id="28" name="Chart 16">
            <a:extLst>
              <a:ext uri="{FF2B5EF4-FFF2-40B4-BE49-F238E27FC236}">
                <a16:creationId xmlns:a16="http://schemas.microsoft.com/office/drawing/2014/main" id="{21954A73-7BCF-4F57-AB68-FEBA5A446489}"/>
              </a:ext>
            </a:extLst>
          </p:cNvPr>
          <p:cNvGraphicFramePr>
            <a:graphicFrameLocks/>
          </p:cNvGraphicFramePr>
          <p:nvPr>
            <p:extLst>
              <p:ext uri="{D42A27DB-BD31-4B8C-83A1-F6EECF244321}">
                <p14:modId xmlns:p14="http://schemas.microsoft.com/office/powerpoint/2010/main" val="3271014206"/>
              </p:ext>
            </p:extLst>
          </p:nvPr>
        </p:nvGraphicFramePr>
        <p:xfrm>
          <a:off x="5932846" y="3173600"/>
          <a:ext cx="5646093" cy="2840921"/>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63E016F-3139-4575-9F23-9A4807A576D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6915128" y="1723909"/>
            <a:ext cx="5276872" cy="5134092"/>
          </a:xfrm>
          <a:prstGeom prst="rect">
            <a:avLst/>
          </a:prstGeom>
        </p:spPr>
      </p:pic>
      <p:pic>
        <p:nvPicPr>
          <p:cNvPr id="14" name="图片 13">
            <a:extLst>
              <a:ext uri="{FF2B5EF4-FFF2-40B4-BE49-F238E27FC236}">
                <a16:creationId xmlns:a16="http://schemas.microsoft.com/office/drawing/2014/main" id="{00D6EBF2-B045-4759-A63C-F0B05E5EFB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898838" y="4316514"/>
            <a:ext cx="4293162" cy="2541486"/>
          </a:xfrm>
          <a:prstGeom prst="rect">
            <a:avLst/>
          </a:prstGeom>
        </p:spPr>
      </p:pic>
      <p:pic>
        <p:nvPicPr>
          <p:cNvPr id="15" name="图片 14">
            <a:extLst>
              <a:ext uri="{FF2B5EF4-FFF2-40B4-BE49-F238E27FC236}">
                <a16:creationId xmlns:a16="http://schemas.microsoft.com/office/drawing/2014/main" id="{D6487120-9BAF-4B52-B1EC-DA6C7AF1FE0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389812" y="0"/>
            <a:ext cx="8253737" cy="4395810"/>
          </a:xfrm>
          <a:prstGeom prst="rect">
            <a:avLst/>
          </a:prstGeom>
        </p:spPr>
      </p:pic>
      <p:pic>
        <p:nvPicPr>
          <p:cNvPr id="16" name="图片 15">
            <a:extLst>
              <a:ext uri="{FF2B5EF4-FFF2-40B4-BE49-F238E27FC236}">
                <a16:creationId xmlns:a16="http://schemas.microsoft.com/office/drawing/2014/main" id="{B74A304B-3D22-4A73-9D1F-7CED82C250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1158923"/>
            <a:ext cx="3961992" cy="5699078"/>
          </a:xfrm>
          <a:prstGeom prst="rect">
            <a:avLst/>
          </a:prstGeom>
        </p:spPr>
      </p:pic>
      <p:pic>
        <p:nvPicPr>
          <p:cNvPr id="12" name="图片占位符 11" descr="图片包含 地板, 室内, 天花板, 房间&#10;&#10;描述已自动生成"/>
          <p:cNvPicPr>
            <a:picLocks noGrp="1" noChangeAspect="1"/>
          </p:cNvPicPr>
          <p:nvPr>
            <p:ph type="pic" sz="quarter" idx="10"/>
          </p:nvPr>
        </p:nvPicPr>
        <p:blipFill>
          <a:blip r:embed="rId6" cstate="email">
            <a:extLst>
              <a:ext uri="{28A0092B-C50C-407E-A947-70E740481C1C}">
                <a14:useLocalDpi xmlns:a14="http://schemas.microsoft.com/office/drawing/2010/main"/>
              </a:ext>
            </a:extLst>
          </a:blip>
          <a:srcRect/>
          <a:stretch>
            <a:fillRect/>
          </a:stretch>
        </p:blipFill>
        <p:spPr/>
      </p:pic>
      <p:sp>
        <p:nvSpPr>
          <p:cNvPr id="6" name="Rectangle 5"/>
          <p:cNvSpPr/>
          <p:nvPr/>
        </p:nvSpPr>
        <p:spPr>
          <a:xfrm>
            <a:off x="6724650" y="1895475"/>
            <a:ext cx="3730165" cy="3524250"/>
          </a:xfrm>
          <a:prstGeom prst="rect">
            <a:avLst/>
          </a:prstGeom>
          <a:solidFill>
            <a:srgbClr val="B2906A">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10" name="TextBox 9"/>
          <p:cNvSpPr txBox="1"/>
          <p:nvPr/>
        </p:nvSpPr>
        <p:spPr>
          <a:xfrm>
            <a:off x="4168229" y="593098"/>
            <a:ext cx="2901756"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bussiness</a:t>
            </a:r>
          </a:p>
        </p:txBody>
      </p:sp>
      <p:sp>
        <p:nvSpPr>
          <p:cNvPr id="11" name="Rectangle 10"/>
          <p:cNvSpPr/>
          <p:nvPr/>
        </p:nvSpPr>
        <p:spPr>
          <a:xfrm>
            <a:off x="7210642" y="2641937"/>
            <a:ext cx="3030456" cy="2031325"/>
          </a:xfrm>
          <a:prstGeom prst="rect">
            <a:avLst/>
          </a:prstGeom>
        </p:spPr>
        <p:txBody>
          <a:bodyPr wrap="square">
            <a:spAutoFit/>
          </a:bodyPr>
          <a:lstStyle/>
          <a:p>
            <a:pPr>
              <a:lnSpc>
                <a:spcPct val="150000"/>
              </a:lnSpc>
            </a:pPr>
            <a:r>
              <a:rPr lang="id-ID" sz="1400" i="0" dirty="0">
                <a:solidFill>
                  <a:schemeClr val="bg1"/>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a:t>
            </a:r>
            <a:endParaRPr lang="id-ID"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EB7DC38-723E-4A6A-AF1F-72229CBDBA4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3877404" cy="4002836"/>
          </a:xfrm>
          <a:prstGeom prst="rect">
            <a:avLst/>
          </a:prstGeom>
        </p:spPr>
      </p:pic>
      <p:pic>
        <p:nvPicPr>
          <p:cNvPr id="19" name="图片 18">
            <a:extLst>
              <a:ext uri="{FF2B5EF4-FFF2-40B4-BE49-F238E27FC236}">
                <a16:creationId xmlns:a16="http://schemas.microsoft.com/office/drawing/2014/main" id="{BE0CF9AF-3D1B-4478-A31F-928E6FED37B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019634" y="0"/>
            <a:ext cx="2172366" cy="7849410"/>
          </a:xfrm>
          <a:prstGeom prst="rect">
            <a:avLst/>
          </a:prstGeom>
        </p:spPr>
      </p:pic>
      <p:pic>
        <p:nvPicPr>
          <p:cNvPr id="20" name="图片 19">
            <a:extLst>
              <a:ext uri="{FF2B5EF4-FFF2-40B4-BE49-F238E27FC236}">
                <a16:creationId xmlns:a16="http://schemas.microsoft.com/office/drawing/2014/main" id="{009157B5-11EA-44BC-B153-9CFF145B6C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589141" y="-1"/>
            <a:ext cx="1602859" cy="1461449"/>
          </a:xfrm>
          <a:prstGeom prst="rect">
            <a:avLst/>
          </a:prstGeom>
        </p:spPr>
      </p:pic>
      <p:pic>
        <p:nvPicPr>
          <p:cNvPr id="21" name="图片 20">
            <a:extLst>
              <a:ext uri="{FF2B5EF4-FFF2-40B4-BE49-F238E27FC236}">
                <a16:creationId xmlns:a16="http://schemas.microsoft.com/office/drawing/2014/main" id="{AEAF8875-2400-453B-B461-B158BA39E23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3290" y="0"/>
            <a:ext cx="3021470" cy="2613746"/>
          </a:xfrm>
          <a:prstGeom prst="rect">
            <a:avLst/>
          </a:prstGeom>
        </p:spPr>
      </p:pic>
      <p:pic>
        <p:nvPicPr>
          <p:cNvPr id="22" name="图片 21">
            <a:extLst>
              <a:ext uri="{FF2B5EF4-FFF2-40B4-BE49-F238E27FC236}">
                <a16:creationId xmlns:a16="http://schemas.microsoft.com/office/drawing/2014/main" id="{B1865E19-D530-4F26-A71A-0F2A3A7CF19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 y="4359444"/>
            <a:ext cx="2325821" cy="2498556"/>
          </a:xfrm>
          <a:prstGeom prst="rect">
            <a:avLst/>
          </a:prstGeom>
        </p:spPr>
      </p:pic>
      <p:pic>
        <p:nvPicPr>
          <p:cNvPr id="2" name="Picture 1" descr="iPhone6_mockup_front_white.png"/>
          <p:cNvPicPr>
            <a:picLocks noChangeAspect="1"/>
          </p:cNvPicPr>
          <p:nvPr/>
        </p:nvPicPr>
        <p:blipFill>
          <a:blip r:embed="rId7" cstate="email">
            <a:extLst>
              <a:ext uri="{BEBA8EAE-BF5A-486C-A8C5-ECC9F3942E4B}">
                <a14:imgProps xmlns:a14="http://schemas.microsoft.com/office/drawing/2010/main">
                  <a14:imgLayer r:embed="rId8">
                    <a14:imgEffect>
                      <a14:saturation sat="300000"/>
                    </a14:imgEffect>
                    <a14:imgEffect>
                      <a14:sharpenSoften amount="50000"/>
                    </a14:imgEffect>
                  </a14:imgLayer>
                </a14:imgProps>
              </a:ext>
              <a:ext uri="{28A0092B-C50C-407E-A947-70E740481C1C}">
                <a14:useLocalDpi xmlns:a14="http://schemas.microsoft.com/office/drawing/2010/main"/>
              </a:ext>
            </a:extLst>
          </a:blip>
          <a:stretch>
            <a:fillRect/>
          </a:stretch>
        </p:blipFill>
        <p:spPr>
          <a:xfrm>
            <a:off x="8640773" y="738019"/>
            <a:ext cx="3551227" cy="5381962"/>
          </a:xfrm>
          <a:prstGeom prst="rect">
            <a:avLst/>
          </a:prstGeom>
        </p:spPr>
      </p:pic>
      <p:sp>
        <p:nvSpPr>
          <p:cNvPr id="7" name="Rectangle 6"/>
          <p:cNvSpPr/>
          <p:nvPr/>
        </p:nvSpPr>
        <p:spPr>
          <a:xfrm>
            <a:off x="6414028" y="4598216"/>
            <a:ext cx="1947882" cy="715581"/>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Rectangle 7"/>
          <p:cNvSpPr/>
          <p:nvPr/>
        </p:nvSpPr>
        <p:spPr>
          <a:xfrm>
            <a:off x="6427345" y="3122523"/>
            <a:ext cx="1947882" cy="715581"/>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8"/>
          <p:cNvSpPr/>
          <p:nvPr/>
        </p:nvSpPr>
        <p:spPr>
          <a:xfrm>
            <a:off x="6414027" y="1687136"/>
            <a:ext cx="1947882" cy="715581"/>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Sapien nam suspendisse, tincidunt</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Rectangle 9"/>
          <p:cNvSpPr/>
          <p:nvPr/>
        </p:nvSpPr>
        <p:spPr>
          <a:xfrm>
            <a:off x="6427344" y="4373295"/>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FULL CUSTOMIZED</a:t>
            </a:r>
          </a:p>
        </p:txBody>
      </p:sp>
      <p:sp>
        <p:nvSpPr>
          <p:cNvPr id="11" name="Rectangle 10"/>
          <p:cNvSpPr/>
          <p:nvPr/>
        </p:nvSpPr>
        <p:spPr>
          <a:xfrm>
            <a:off x="6427344" y="1495529"/>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LAYERED FILES</a:t>
            </a:r>
          </a:p>
        </p:txBody>
      </p:sp>
      <p:sp>
        <p:nvSpPr>
          <p:cNvPr id="12" name="Rectangle 11"/>
          <p:cNvSpPr/>
          <p:nvPr/>
        </p:nvSpPr>
        <p:spPr>
          <a:xfrm>
            <a:off x="6427344" y="2934412"/>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UNLIMITED OPTIONS</a:t>
            </a:r>
          </a:p>
        </p:txBody>
      </p:sp>
      <p:sp>
        <p:nvSpPr>
          <p:cNvPr id="13" name="Rectangle 12"/>
          <p:cNvSpPr/>
          <p:nvPr/>
        </p:nvSpPr>
        <p:spPr>
          <a:xfrm>
            <a:off x="1540915" y="4044020"/>
            <a:ext cx="4198585"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 fringilla praesent at diam. bussiness dolor sit amet, Morimoto ac netus nibh aliquet, bussiness dolor sit amet, Morimoto ac netus nibh aliquet, porttitor ligula justo libero vivamus porttitor dolor, </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p:nvSpPr>
        <p:spPr>
          <a:xfrm>
            <a:off x="1540916" y="2641785"/>
            <a:ext cx="2901756" cy="769441"/>
          </a:xfrm>
          <a:prstGeom prst="rect">
            <a:avLst/>
          </a:prstGeom>
          <a:noFill/>
        </p:spPr>
        <p:txBody>
          <a:bodyPr wrap="none" rtlCol="0">
            <a:spAutoFit/>
          </a:bodyPr>
          <a:lstStyle/>
          <a:p>
            <a:r>
              <a:rPr lang="id-ID" sz="4400" b="1" dirty="0">
                <a:latin typeface="微软雅黑" panose="020B0503020204020204" charset="-122"/>
                <a:ea typeface="Lato Black" panose="020F0502020204030203" pitchFamily="34" charset="0"/>
                <a:cs typeface="Lato Black" panose="020F0502020204030203" pitchFamily="34" charset="0"/>
              </a:rPr>
              <a:t>bussiness</a:t>
            </a:r>
          </a:p>
        </p:txBody>
      </p:sp>
      <p:sp>
        <p:nvSpPr>
          <p:cNvPr id="15" name="TextBox 14"/>
          <p:cNvSpPr txBox="1"/>
          <p:nvPr/>
        </p:nvSpPr>
        <p:spPr>
          <a:xfrm>
            <a:off x="1540916" y="3211411"/>
            <a:ext cx="4237057" cy="769441"/>
          </a:xfrm>
          <a:prstGeom prst="rect">
            <a:avLst/>
          </a:prstGeom>
          <a:noFill/>
        </p:spPr>
        <p:txBody>
          <a:bodyPr wrap="none" rtlCol="0">
            <a:spAutoFit/>
          </a:bodyPr>
          <a:lstStyle/>
          <a:p>
            <a:r>
              <a:rPr lang="id-ID" sz="4400" b="1" dirty="0">
                <a:latin typeface="微软雅黑" panose="020B0503020204020204" charset="-122"/>
                <a:ea typeface="Lato Black" panose="020F0502020204030203" pitchFamily="34" charset="0"/>
                <a:cs typeface="Lato Black" panose="020F0502020204030203" pitchFamily="34" charset="0"/>
              </a:rPr>
              <a:t>Dolor sit amet</a:t>
            </a:r>
          </a:p>
        </p:txBody>
      </p:sp>
      <p:pic>
        <p:nvPicPr>
          <p:cNvPr id="17" name="图片占位符 16" descr="图片包含 建筑物&#10;&#10;描述已自动生成"/>
          <p:cNvPicPr>
            <a:picLocks noGrp="1" noChangeAspect="1"/>
          </p:cNvPicPr>
          <p:nvPr>
            <p:ph type="pic" sz="quarter" idx="12"/>
          </p:nvPr>
        </p:nvPicPr>
        <p:blipFill>
          <a:blip r:embed="rId9"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ACDB97FF-0B1B-4748-97D4-DDBB9703CA7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0320" b="8487"/>
          <a:stretch/>
        </p:blipFill>
        <p:spPr>
          <a:xfrm rot="17255540">
            <a:off x="7165658" y="2125974"/>
            <a:ext cx="5751188" cy="6275975"/>
          </a:xfrm>
          <a:prstGeom prst="rect">
            <a:avLst/>
          </a:prstGeom>
        </p:spPr>
      </p:pic>
      <p:pic>
        <p:nvPicPr>
          <p:cNvPr id="16" name="图片 15">
            <a:extLst>
              <a:ext uri="{FF2B5EF4-FFF2-40B4-BE49-F238E27FC236}">
                <a16:creationId xmlns:a16="http://schemas.microsoft.com/office/drawing/2014/main" id="{99F43CAE-5DA9-4F93-B384-3313C32127B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873369"/>
            <a:ext cx="5074830" cy="4984631"/>
          </a:xfrm>
          <a:prstGeom prst="rect">
            <a:avLst/>
          </a:prstGeom>
        </p:spPr>
      </p:pic>
      <p:pic>
        <p:nvPicPr>
          <p:cNvPr id="14" name="图片 13">
            <a:extLst>
              <a:ext uri="{FF2B5EF4-FFF2-40B4-BE49-F238E27FC236}">
                <a16:creationId xmlns:a16="http://schemas.microsoft.com/office/drawing/2014/main" id="{FEB596D6-9384-4FCD-BF99-F1F14D4C0FD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568613" y="0"/>
            <a:ext cx="7026127" cy="4488473"/>
          </a:xfrm>
          <a:prstGeom prst="rect">
            <a:avLst/>
          </a:prstGeom>
        </p:spPr>
      </p:pic>
      <p:pic>
        <p:nvPicPr>
          <p:cNvPr id="12" name="图片占位符 11"/>
          <p:cNvPicPr>
            <a:picLocks noGrp="1" noChangeAspect="1"/>
          </p:cNvPicPr>
          <p:nvPr>
            <p:ph type="pic" sz="quarter" idx="10"/>
          </p:nvPr>
        </p:nvPicPr>
        <p:blipFill>
          <a:blip r:embed="rId5" cstate="email">
            <a:extLst>
              <a:ext uri="{28A0092B-C50C-407E-A947-70E740481C1C}">
                <a14:useLocalDpi xmlns:a14="http://schemas.microsoft.com/office/drawing/2010/main"/>
              </a:ext>
            </a:extLst>
          </a:blip>
          <a:srcRect/>
          <a:stretch/>
        </p:blipFill>
        <p:spPr>
          <a:xfrm>
            <a:off x="2025650" y="1895475"/>
            <a:ext cx="4699000" cy="3524250"/>
          </a:xfrm>
        </p:spPr>
      </p:pic>
      <p:sp>
        <p:nvSpPr>
          <p:cNvPr id="6" name="TextBox 5"/>
          <p:cNvSpPr txBox="1"/>
          <p:nvPr/>
        </p:nvSpPr>
        <p:spPr>
          <a:xfrm>
            <a:off x="4138573" y="374094"/>
            <a:ext cx="3914854" cy="1200329"/>
          </a:xfrm>
          <a:prstGeom prst="rect">
            <a:avLst/>
          </a:prstGeom>
          <a:noFill/>
        </p:spPr>
        <p:txBody>
          <a:bodyPr wrap="none" rtlCol="0">
            <a:spAutoFit/>
          </a:bodyPr>
          <a:lstStyle/>
          <a:p>
            <a:r>
              <a:rPr lang="id-ID" sz="7200" b="1" dirty="0">
                <a:solidFill>
                  <a:schemeClr val="bg1"/>
                </a:solidFill>
                <a:latin typeface="微软雅黑" panose="020B0503020204020204" charset="-122"/>
                <a:ea typeface="Gulim" panose="020B0600000101010101" charset="-127"/>
                <a:cs typeface="Gulim" panose="020B0600000101010101" charset="-127"/>
              </a:rPr>
              <a:t>About us</a:t>
            </a:r>
          </a:p>
        </p:txBody>
      </p:sp>
      <p:sp>
        <p:nvSpPr>
          <p:cNvPr id="8" name="Rectangle 7"/>
          <p:cNvSpPr/>
          <p:nvPr/>
        </p:nvSpPr>
        <p:spPr>
          <a:xfrm>
            <a:off x="6724650" y="1895475"/>
            <a:ext cx="3730165" cy="3524250"/>
          </a:xfrm>
          <a:prstGeom prst="rect">
            <a:avLst/>
          </a:prstGeom>
          <a:solidFill>
            <a:srgbClr val="677D6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9" name="Rectangle 8"/>
          <p:cNvSpPr/>
          <p:nvPr/>
        </p:nvSpPr>
        <p:spPr>
          <a:xfrm>
            <a:off x="7210642" y="2641937"/>
            <a:ext cx="3030456" cy="2031325"/>
          </a:xfrm>
          <a:prstGeom prst="rect">
            <a:avLst/>
          </a:prstGeom>
        </p:spPr>
        <p:txBody>
          <a:bodyPr wrap="square">
            <a:spAutoFit/>
          </a:bodyPr>
          <a:lstStyle/>
          <a:p>
            <a:pPr>
              <a:lnSpc>
                <a:spcPct val="150000"/>
              </a:lnSpc>
            </a:pPr>
            <a:r>
              <a:rPr lang="id-ID" sz="1400" i="0" dirty="0">
                <a:solidFill>
                  <a:schemeClr val="bg1"/>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a:t>
            </a:r>
            <a:endParaRPr lang="id-ID"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22" name="组合 21">
            <a:extLst>
              <a:ext uri="{FF2B5EF4-FFF2-40B4-BE49-F238E27FC236}">
                <a16:creationId xmlns:a16="http://schemas.microsoft.com/office/drawing/2014/main" id="{228A2BD4-D1AE-4AEC-9BBE-DEA52117B398}"/>
              </a:ext>
            </a:extLst>
          </p:cNvPr>
          <p:cNvGrpSpPr/>
          <p:nvPr/>
        </p:nvGrpSpPr>
        <p:grpSpPr>
          <a:xfrm rot="17158820">
            <a:off x="-1983958" y="3660219"/>
            <a:ext cx="4099259" cy="3519005"/>
            <a:chOff x="-1113422" y="3194597"/>
            <a:chExt cx="4099259" cy="3519005"/>
          </a:xfrm>
        </p:grpSpPr>
        <p:sp>
          <p:nvSpPr>
            <p:cNvPr id="19" name="Graphic 16">
              <a:extLst>
                <a:ext uri="{FF2B5EF4-FFF2-40B4-BE49-F238E27FC236}">
                  <a16:creationId xmlns:a16="http://schemas.microsoft.com/office/drawing/2014/main" id="{A23C8A26-4FCD-475D-91BD-B696D05C68FE}"/>
                </a:ext>
              </a:extLst>
            </p:cNvPr>
            <p:cNvSpPr/>
            <p:nvPr/>
          </p:nvSpPr>
          <p:spPr>
            <a:xfrm>
              <a:off x="-844662" y="3474079"/>
              <a:ext cx="3830499" cy="3239523"/>
            </a:xfrm>
            <a:custGeom>
              <a:avLst/>
              <a:gdLst>
                <a:gd name="connsiteX0" fmla="*/ 985610 w 1152753"/>
                <a:gd name="connsiteY0" fmla="*/ 0 h 974904"/>
                <a:gd name="connsiteX1" fmla="*/ 1139912 w 1152753"/>
                <a:gd name="connsiteY1" fmla="*/ 675736 h 974904"/>
                <a:gd name="connsiteX2" fmla="*/ 654684 w 1152753"/>
                <a:gd name="connsiteY2" fmla="*/ 966251 h 974904"/>
                <a:gd name="connsiteX3" fmla="*/ 312102 w 1152753"/>
                <a:gd name="connsiteY3" fmla="*/ 966251 h 974904"/>
                <a:gd name="connsiteX4" fmla="*/ 0 w 1152753"/>
                <a:gd name="connsiteY4" fmla="*/ 820828 h 974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753" h="974904">
                  <a:moveTo>
                    <a:pt x="985610" y="0"/>
                  </a:moveTo>
                  <a:cubicBezTo>
                    <a:pt x="1139912" y="332033"/>
                    <a:pt x="1191345" y="557278"/>
                    <a:pt x="1139912" y="675736"/>
                  </a:cubicBezTo>
                  <a:cubicBezTo>
                    <a:pt x="1062761" y="853423"/>
                    <a:pt x="736812" y="1000765"/>
                    <a:pt x="654684" y="966251"/>
                  </a:cubicBezTo>
                  <a:cubicBezTo>
                    <a:pt x="572557" y="931737"/>
                    <a:pt x="515235" y="896631"/>
                    <a:pt x="312102" y="966251"/>
                  </a:cubicBezTo>
                  <a:cubicBezTo>
                    <a:pt x="176679" y="1012665"/>
                    <a:pt x="72646" y="964190"/>
                    <a:pt x="0" y="820828"/>
                  </a:cubicBezTo>
                </a:path>
              </a:pathLst>
            </a:custGeom>
            <a:noFill/>
            <a:ln w="9449" cap="flat">
              <a:solidFill>
                <a:schemeClr val="bg1"/>
              </a:solidFill>
              <a:prstDash val="solid"/>
              <a:miter/>
            </a:ln>
          </p:spPr>
          <p:txBody>
            <a:bodyPr rtlCol="0" anchor="ctr"/>
            <a:lstStyle/>
            <a:p>
              <a:endParaRPr/>
            </a:p>
          </p:txBody>
        </p:sp>
        <p:sp>
          <p:nvSpPr>
            <p:cNvPr id="20" name="Graphic 18">
              <a:extLst>
                <a:ext uri="{FF2B5EF4-FFF2-40B4-BE49-F238E27FC236}">
                  <a16:creationId xmlns:a16="http://schemas.microsoft.com/office/drawing/2014/main" id="{85C3B78F-C96D-4056-94F6-118CAA87F0BB}"/>
                </a:ext>
              </a:extLst>
            </p:cNvPr>
            <p:cNvSpPr/>
            <p:nvPr/>
          </p:nvSpPr>
          <p:spPr>
            <a:xfrm>
              <a:off x="-1064258" y="3194597"/>
              <a:ext cx="3101772" cy="2848566"/>
            </a:xfrm>
            <a:custGeom>
              <a:avLst/>
              <a:gdLst>
                <a:gd name="connsiteX0" fmla="*/ 659964 w 933450"/>
                <a:gd name="connsiteY0" fmla="*/ 0 h 857250"/>
                <a:gd name="connsiteX1" fmla="*/ 742255 w 933450"/>
                <a:gd name="connsiteY1" fmla="*/ 382463 h 857250"/>
                <a:gd name="connsiteX2" fmla="*/ 818705 w 933450"/>
                <a:gd name="connsiteY2" fmla="*/ 863087 h 857250"/>
                <a:gd name="connsiteX3" fmla="*/ 275166 w 933450"/>
                <a:gd name="connsiteY3" fmla="*/ 777583 h 857250"/>
                <a:gd name="connsiteX4" fmla="*/ 0 w 933450"/>
                <a:gd name="connsiteY4" fmla="*/ 642110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857250">
                  <a:moveTo>
                    <a:pt x="659964" y="0"/>
                  </a:moveTo>
                  <a:cubicBezTo>
                    <a:pt x="621521" y="184827"/>
                    <a:pt x="648952" y="312314"/>
                    <a:pt x="742255" y="382463"/>
                  </a:cubicBezTo>
                  <a:cubicBezTo>
                    <a:pt x="882210" y="487685"/>
                    <a:pt x="1053135" y="863087"/>
                    <a:pt x="818705" y="863087"/>
                  </a:cubicBezTo>
                  <a:cubicBezTo>
                    <a:pt x="584274" y="863087"/>
                    <a:pt x="436170" y="777583"/>
                    <a:pt x="275166" y="777583"/>
                  </a:cubicBezTo>
                  <a:cubicBezTo>
                    <a:pt x="167830" y="777583"/>
                    <a:pt x="76108" y="732426"/>
                    <a:pt x="0" y="642110"/>
                  </a:cubicBezTo>
                </a:path>
              </a:pathLst>
            </a:custGeom>
            <a:noFill/>
            <a:ln w="9525" cap="flat">
              <a:solidFill>
                <a:schemeClr val="bg1"/>
              </a:solidFill>
              <a:prstDash val="solid"/>
              <a:miter/>
            </a:ln>
          </p:spPr>
          <p:txBody>
            <a:bodyPr rtlCol="0" anchor="ctr"/>
            <a:lstStyle/>
            <a:p>
              <a:endParaRPr/>
            </a:p>
          </p:txBody>
        </p:sp>
        <p:sp>
          <p:nvSpPr>
            <p:cNvPr id="21" name="Graphic 20">
              <a:extLst>
                <a:ext uri="{FF2B5EF4-FFF2-40B4-BE49-F238E27FC236}">
                  <a16:creationId xmlns:a16="http://schemas.microsoft.com/office/drawing/2014/main" id="{BA7F022C-58AF-4782-B76C-657A20D46A27}"/>
                </a:ext>
              </a:extLst>
            </p:cNvPr>
            <p:cNvSpPr/>
            <p:nvPr/>
          </p:nvSpPr>
          <p:spPr>
            <a:xfrm>
              <a:off x="-1113422" y="3693838"/>
              <a:ext cx="2258324" cy="1741346"/>
            </a:xfrm>
            <a:custGeom>
              <a:avLst/>
              <a:gdLst>
                <a:gd name="connsiteX0" fmla="*/ 543579 w 679621"/>
                <a:gd name="connsiteY0" fmla="*/ 0 h 524042"/>
                <a:gd name="connsiteX1" fmla="*/ 579010 w 679621"/>
                <a:gd name="connsiteY1" fmla="*/ 524143 h 524042"/>
                <a:gd name="connsiteX2" fmla="*/ 0 w 679621"/>
                <a:gd name="connsiteY2" fmla="*/ 341559 h 524042"/>
              </a:gdLst>
              <a:ahLst/>
              <a:cxnLst>
                <a:cxn ang="0">
                  <a:pos x="connsiteX0" y="connsiteY0"/>
                </a:cxn>
                <a:cxn ang="0">
                  <a:pos x="connsiteX1" y="connsiteY1"/>
                </a:cxn>
                <a:cxn ang="0">
                  <a:pos x="connsiteX2" y="connsiteY2"/>
                </a:cxn>
              </a:cxnLst>
              <a:rect l="l" t="t" r="r" b="b"/>
              <a:pathLst>
                <a:path w="679621" h="524042">
                  <a:moveTo>
                    <a:pt x="543579" y="0"/>
                  </a:moveTo>
                  <a:cubicBezTo>
                    <a:pt x="724231" y="349428"/>
                    <a:pt x="736041" y="524143"/>
                    <a:pt x="579010" y="524143"/>
                  </a:cubicBezTo>
                  <a:cubicBezTo>
                    <a:pt x="343463" y="524143"/>
                    <a:pt x="313296" y="227599"/>
                    <a:pt x="0" y="341559"/>
                  </a:cubicBezTo>
                </a:path>
              </a:pathLst>
            </a:custGeom>
            <a:noFill/>
            <a:ln w="9396" cap="flat">
              <a:solidFill>
                <a:schemeClr val="bg1"/>
              </a:solidFill>
              <a:prstDash val="solid"/>
              <a:miter/>
            </a:ln>
          </p:spPr>
          <p:txBody>
            <a:bodyPr rtlCol="0" anchor="ctr"/>
            <a:lstStyle/>
            <a:p>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BA0E54C-2E54-489A-8B8E-C6C6FD3B244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33123" y="0"/>
            <a:ext cx="5558877" cy="6405842"/>
          </a:xfrm>
          <a:prstGeom prst="rect">
            <a:avLst/>
          </a:prstGeom>
        </p:spPr>
      </p:pic>
      <p:pic>
        <p:nvPicPr>
          <p:cNvPr id="20" name="图片 19">
            <a:extLst>
              <a:ext uri="{FF2B5EF4-FFF2-40B4-BE49-F238E27FC236}">
                <a16:creationId xmlns:a16="http://schemas.microsoft.com/office/drawing/2014/main" id="{8DE83E0C-F2A8-4DBA-A11B-8F2B934230C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589141" y="-1"/>
            <a:ext cx="1602859" cy="1461449"/>
          </a:xfrm>
          <a:prstGeom prst="rect">
            <a:avLst/>
          </a:prstGeom>
        </p:spPr>
      </p:pic>
      <p:pic>
        <p:nvPicPr>
          <p:cNvPr id="21" name="图片 20">
            <a:extLst>
              <a:ext uri="{FF2B5EF4-FFF2-40B4-BE49-F238E27FC236}">
                <a16:creationId xmlns:a16="http://schemas.microsoft.com/office/drawing/2014/main" id="{0D81FA4D-71E1-440C-B603-E1B8050396F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3662637"/>
            <a:ext cx="4352545" cy="3195363"/>
          </a:xfrm>
          <a:prstGeom prst="rect">
            <a:avLst/>
          </a:prstGeom>
        </p:spPr>
      </p:pic>
      <p:pic>
        <p:nvPicPr>
          <p:cNvPr id="42" name="Picture 46" descr="iPhone6_mockup_front_white.png">
            <a:extLst>
              <a:ext uri="{FF2B5EF4-FFF2-40B4-BE49-F238E27FC236}">
                <a16:creationId xmlns:a16="http://schemas.microsoft.com/office/drawing/2014/main" id="{0C1B26D0-95AE-4DD7-B356-A10FFAC43ACC}"/>
              </a:ext>
            </a:extLst>
          </p:cNvPr>
          <p:cNvPicPr>
            <a:picLocks/>
          </p:cNvPicPr>
          <p:nvPr/>
        </p:nvPicPr>
        <p:blipFill>
          <a:blip r:embed="rId5" cstate="email">
            <a:extLst>
              <a:ext uri="{28A0092B-C50C-407E-A947-70E740481C1C}">
                <a14:useLocalDpi xmlns:a14="http://schemas.microsoft.com/office/drawing/2010/main"/>
              </a:ext>
            </a:extLst>
          </a:blip>
          <a:stretch>
            <a:fillRect/>
          </a:stretch>
        </p:blipFill>
        <p:spPr>
          <a:xfrm>
            <a:off x="1150194" y="0"/>
            <a:ext cx="4155948" cy="6552198"/>
          </a:xfrm>
          <a:prstGeom prst="rect">
            <a:avLst/>
          </a:prstGeom>
        </p:spPr>
      </p:pic>
      <p:sp>
        <p:nvSpPr>
          <p:cNvPr id="43" name="Shape 2641">
            <a:extLst>
              <a:ext uri="{FF2B5EF4-FFF2-40B4-BE49-F238E27FC236}">
                <a16:creationId xmlns:a16="http://schemas.microsoft.com/office/drawing/2014/main" id="{B6A3A308-FC84-467A-B165-4FC62528774B}"/>
              </a:ext>
            </a:extLst>
          </p:cNvPr>
          <p:cNvSpPr/>
          <p:nvPr/>
        </p:nvSpPr>
        <p:spPr>
          <a:xfrm>
            <a:off x="5941630" y="3766711"/>
            <a:ext cx="592005" cy="376731"/>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4" name="TextBox 58">
            <a:extLst>
              <a:ext uri="{FF2B5EF4-FFF2-40B4-BE49-F238E27FC236}">
                <a16:creationId xmlns:a16="http://schemas.microsoft.com/office/drawing/2014/main" id="{7CA95AE2-E898-4DAA-B562-97DD16CE518D}"/>
              </a:ext>
            </a:extLst>
          </p:cNvPr>
          <p:cNvSpPr txBox="1"/>
          <p:nvPr/>
        </p:nvSpPr>
        <p:spPr>
          <a:xfrm>
            <a:off x="6894639" y="3871083"/>
            <a:ext cx="3939319" cy="477054"/>
          </a:xfrm>
          <a:prstGeom prst="rect">
            <a:avLst/>
          </a:prstGeom>
          <a:noFill/>
        </p:spPr>
        <p:txBody>
          <a:bodyPr wrap="square" rtlCol="0">
            <a:spAutoFit/>
          </a:bodyPr>
          <a:lstStyle/>
          <a:p>
            <a:r>
              <a:rPr lang="en-US" sz="1250" dirty="0">
                <a:solidFill>
                  <a:schemeClr val="dk1">
                    <a:lumMod val="100000"/>
                  </a:schemeClr>
                </a:solidFill>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45" name="Rectangle 59">
            <a:extLst>
              <a:ext uri="{FF2B5EF4-FFF2-40B4-BE49-F238E27FC236}">
                <a16:creationId xmlns:a16="http://schemas.microsoft.com/office/drawing/2014/main" id="{25D971CA-888F-44F2-81FD-D7958E62DFAD}"/>
              </a:ext>
            </a:extLst>
          </p:cNvPr>
          <p:cNvSpPr/>
          <p:nvPr/>
        </p:nvSpPr>
        <p:spPr>
          <a:xfrm>
            <a:off x="6894639" y="3535878"/>
            <a:ext cx="2051074"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PHOTOSHOP SKILLS</a:t>
            </a:r>
          </a:p>
        </p:txBody>
      </p:sp>
      <p:sp>
        <p:nvSpPr>
          <p:cNvPr id="46" name="TextBox 60">
            <a:extLst>
              <a:ext uri="{FF2B5EF4-FFF2-40B4-BE49-F238E27FC236}">
                <a16:creationId xmlns:a16="http://schemas.microsoft.com/office/drawing/2014/main" id="{15E916B2-7EDB-456B-B095-1440E14A58FD}"/>
              </a:ext>
            </a:extLst>
          </p:cNvPr>
          <p:cNvSpPr txBox="1"/>
          <p:nvPr/>
        </p:nvSpPr>
        <p:spPr>
          <a:xfrm>
            <a:off x="10449435" y="4326898"/>
            <a:ext cx="769045" cy="310323"/>
          </a:xfrm>
          <a:prstGeom prst="rect">
            <a:avLst/>
          </a:prstGeom>
          <a:noFill/>
        </p:spPr>
        <p:txBody>
          <a:bodyPr wrap="square" lIns="91422" tIns="45711" rIns="91422" bIns="45711" rtlCol="0">
            <a:spAutoFit/>
          </a:bodyPr>
          <a:lstStyle/>
          <a:p>
            <a:pPr algn="r">
              <a:lnSpc>
                <a:spcPts val="1700"/>
              </a:lnSpc>
            </a:pPr>
            <a:r>
              <a:rPr lang="en-US" sz="1600" dirty="0">
                <a:solidFill>
                  <a:schemeClr val="dk1">
                    <a:lumMod val="100000"/>
                  </a:schemeClr>
                </a:solidFill>
                <a:latin typeface="Montserrat Ultra Light" charset="0"/>
                <a:ea typeface="Montserrat Ultra Light" charset="0"/>
                <a:cs typeface="Montserrat Ultra Light" charset="0"/>
              </a:rPr>
              <a:t>95%</a:t>
            </a:r>
          </a:p>
        </p:txBody>
      </p:sp>
      <p:grpSp>
        <p:nvGrpSpPr>
          <p:cNvPr id="47" name="Group 61">
            <a:extLst>
              <a:ext uri="{FF2B5EF4-FFF2-40B4-BE49-F238E27FC236}">
                <a16:creationId xmlns:a16="http://schemas.microsoft.com/office/drawing/2014/main" id="{BDCC6935-FE6F-422F-87F3-689057EC1F9B}"/>
              </a:ext>
            </a:extLst>
          </p:cNvPr>
          <p:cNvGrpSpPr/>
          <p:nvPr/>
        </p:nvGrpSpPr>
        <p:grpSpPr>
          <a:xfrm>
            <a:off x="6879005" y="4449446"/>
            <a:ext cx="3428359" cy="108472"/>
            <a:chOff x="1948686" y="5692382"/>
            <a:chExt cx="9219528" cy="182880"/>
          </a:xfrm>
        </p:grpSpPr>
        <p:sp>
          <p:nvSpPr>
            <p:cNvPr id="48" name="Rectangle 62">
              <a:extLst>
                <a:ext uri="{FF2B5EF4-FFF2-40B4-BE49-F238E27FC236}">
                  <a16:creationId xmlns:a16="http://schemas.microsoft.com/office/drawing/2014/main" id="{3F9EE6A7-A235-4A8D-820E-8C0371796DE3}"/>
                </a:ext>
              </a:extLst>
            </p:cNvPr>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49" name="Rectangle 63">
              <a:extLst>
                <a:ext uri="{FF2B5EF4-FFF2-40B4-BE49-F238E27FC236}">
                  <a16:creationId xmlns:a16="http://schemas.microsoft.com/office/drawing/2014/main" id="{D68CB79C-C6FD-490D-91D6-22393E8BEB83}"/>
                </a:ext>
              </a:extLst>
            </p:cNvPr>
            <p:cNvSpPr/>
            <p:nvPr/>
          </p:nvSpPr>
          <p:spPr>
            <a:xfrm>
              <a:off x="1948690" y="5742968"/>
              <a:ext cx="9219524" cy="64008"/>
            </a:xfrm>
            <a:prstGeom prst="rect">
              <a:avLst/>
            </a:prstGeom>
            <a:solidFill>
              <a:schemeClr val="dk1">
                <a:lumMod val="10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50" name="Oval 64">
              <a:extLst>
                <a:ext uri="{FF2B5EF4-FFF2-40B4-BE49-F238E27FC236}">
                  <a16:creationId xmlns:a16="http://schemas.microsoft.com/office/drawing/2014/main" id="{A306D787-5584-43D9-B73D-ADFE2ADD3C7D}"/>
                </a:ext>
              </a:extLst>
            </p:cNvPr>
            <p:cNvSpPr>
              <a:spLocks/>
            </p:cNvSpPr>
            <p:nvPr/>
          </p:nvSpPr>
          <p:spPr>
            <a:xfrm>
              <a:off x="10408163" y="5692382"/>
              <a:ext cx="295080" cy="182880"/>
            </a:xfrm>
            <a:prstGeom prst="ellipse">
              <a:avLst/>
            </a:prstGeom>
            <a:solidFill>
              <a:schemeClr val="bg2"/>
            </a:solidFill>
            <a:ln w="25400">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1" name="Shape 2645">
            <a:extLst>
              <a:ext uri="{FF2B5EF4-FFF2-40B4-BE49-F238E27FC236}">
                <a16:creationId xmlns:a16="http://schemas.microsoft.com/office/drawing/2014/main" id="{D43A2E31-FCFE-416A-A5A5-26065C1CA4A5}"/>
              </a:ext>
            </a:extLst>
          </p:cNvPr>
          <p:cNvSpPr/>
          <p:nvPr/>
        </p:nvSpPr>
        <p:spPr>
          <a:xfrm>
            <a:off x="5958304" y="5042875"/>
            <a:ext cx="575330" cy="418423"/>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TextBox 66">
            <a:extLst>
              <a:ext uri="{FF2B5EF4-FFF2-40B4-BE49-F238E27FC236}">
                <a16:creationId xmlns:a16="http://schemas.microsoft.com/office/drawing/2014/main" id="{34961ED8-62AE-454E-92A1-FBDF41070DF4}"/>
              </a:ext>
            </a:extLst>
          </p:cNvPr>
          <p:cNvSpPr txBox="1"/>
          <p:nvPr/>
        </p:nvSpPr>
        <p:spPr>
          <a:xfrm>
            <a:off x="6894639" y="5233623"/>
            <a:ext cx="3939319" cy="477054"/>
          </a:xfrm>
          <a:prstGeom prst="rect">
            <a:avLst/>
          </a:prstGeom>
          <a:noFill/>
        </p:spPr>
        <p:txBody>
          <a:bodyPr wrap="square" rtlCol="0">
            <a:spAutoFit/>
          </a:bodyPr>
          <a:lstStyle/>
          <a:p>
            <a:r>
              <a:rPr lang="en-US" sz="1250" dirty="0">
                <a:solidFill>
                  <a:schemeClr val="dk1">
                    <a:lumMod val="100000"/>
                  </a:schemeClr>
                </a:solidFill>
                <a:latin typeface="Montserrat Hairline" charset="0"/>
                <a:ea typeface="Montserrat Hairline" charset="0"/>
                <a:cs typeface="Montserrat Hairline" charset="0"/>
              </a:rPr>
              <a:t>Entrepreneurial activities differ substantially depending on the type of organization and creativity involved. </a:t>
            </a:r>
          </a:p>
        </p:txBody>
      </p:sp>
      <p:sp>
        <p:nvSpPr>
          <p:cNvPr id="53" name="Rectangle 67">
            <a:extLst>
              <a:ext uri="{FF2B5EF4-FFF2-40B4-BE49-F238E27FC236}">
                <a16:creationId xmlns:a16="http://schemas.microsoft.com/office/drawing/2014/main" id="{23B52C9E-5B18-474B-ABDB-2A092830FCA1}"/>
              </a:ext>
            </a:extLst>
          </p:cNvPr>
          <p:cNvSpPr/>
          <p:nvPr/>
        </p:nvSpPr>
        <p:spPr>
          <a:xfrm>
            <a:off x="6894639" y="4898418"/>
            <a:ext cx="2051074" cy="276999"/>
          </a:xfrm>
          <a:prstGeom prst="rect">
            <a:avLst/>
          </a:prstGeom>
        </p:spPr>
        <p:txBody>
          <a:bodyPr wrap="none">
            <a:spAutoFit/>
          </a:bodyPr>
          <a:lstStyle/>
          <a:p>
            <a:r>
              <a:rPr lang="en-US" sz="1200" b="1" spc="300" dirty="0">
                <a:solidFill>
                  <a:schemeClr val="dk1">
                    <a:lumMod val="100000"/>
                  </a:schemeClr>
                </a:solidFill>
                <a:latin typeface="Montserrat" charset="0"/>
                <a:ea typeface="Montserrat" charset="0"/>
                <a:cs typeface="Montserrat" charset="0"/>
              </a:rPr>
              <a:t>PHOTOSHOP SKILLS</a:t>
            </a:r>
          </a:p>
        </p:txBody>
      </p:sp>
      <p:sp>
        <p:nvSpPr>
          <p:cNvPr id="54" name="TextBox 68">
            <a:extLst>
              <a:ext uri="{FF2B5EF4-FFF2-40B4-BE49-F238E27FC236}">
                <a16:creationId xmlns:a16="http://schemas.microsoft.com/office/drawing/2014/main" id="{C7E54667-BE63-4582-AF32-7297577E67B2}"/>
              </a:ext>
            </a:extLst>
          </p:cNvPr>
          <p:cNvSpPr txBox="1"/>
          <p:nvPr/>
        </p:nvSpPr>
        <p:spPr>
          <a:xfrm>
            <a:off x="10449435" y="5689438"/>
            <a:ext cx="769045" cy="310323"/>
          </a:xfrm>
          <a:prstGeom prst="rect">
            <a:avLst/>
          </a:prstGeom>
          <a:noFill/>
        </p:spPr>
        <p:txBody>
          <a:bodyPr wrap="square" lIns="91422" tIns="45711" rIns="91422" bIns="45711" rtlCol="0">
            <a:spAutoFit/>
          </a:bodyPr>
          <a:lstStyle/>
          <a:p>
            <a:pPr algn="r">
              <a:lnSpc>
                <a:spcPts val="1700"/>
              </a:lnSpc>
            </a:pPr>
            <a:r>
              <a:rPr lang="en-US" sz="1600" dirty="0">
                <a:solidFill>
                  <a:schemeClr val="dk1">
                    <a:lumMod val="100000"/>
                  </a:schemeClr>
                </a:solidFill>
                <a:latin typeface="Montserrat Ultra Light" charset="0"/>
                <a:ea typeface="Montserrat Ultra Light" charset="0"/>
                <a:cs typeface="Montserrat Ultra Light" charset="0"/>
              </a:rPr>
              <a:t>95%</a:t>
            </a:r>
          </a:p>
        </p:txBody>
      </p:sp>
      <p:grpSp>
        <p:nvGrpSpPr>
          <p:cNvPr id="55" name="Group 69">
            <a:extLst>
              <a:ext uri="{FF2B5EF4-FFF2-40B4-BE49-F238E27FC236}">
                <a16:creationId xmlns:a16="http://schemas.microsoft.com/office/drawing/2014/main" id="{13B3822C-2664-44CA-9BD6-02B87942131B}"/>
              </a:ext>
            </a:extLst>
          </p:cNvPr>
          <p:cNvGrpSpPr/>
          <p:nvPr/>
        </p:nvGrpSpPr>
        <p:grpSpPr>
          <a:xfrm>
            <a:off x="6879005" y="5811986"/>
            <a:ext cx="3428359" cy="108472"/>
            <a:chOff x="1948686" y="5692382"/>
            <a:chExt cx="9219528" cy="182880"/>
          </a:xfrm>
        </p:grpSpPr>
        <p:sp>
          <p:nvSpPr>
            <p:cNvPr id="56" name="Rectangle 70">
              <a:extLst>
                <a:ext uri="{FF2B5EF4-FFF2-40B4-BE49-F238E27FC236}">
                  <a16:creationId xmlns:a16="http://schemas.microsoft.com/office/drawing/2014/main" id="{32839EC1-C9CB-4D42-BF2D-494CDFE9F6D5}"/>
                </a:ext>
              </a:extLst>
            </p:cNvPr>
            <p:cNvSpPr/>
            <p:nvPr/>
          </p:nvSpPr>
          <p:spPr>
            <a:xfrm>
              <a:off x="1948686" y="5745735"/>
              <a:ext cx="8575038" cy="714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57" name="Rectangle 71">
              <a:extLst>
                <a:ext uri="{FF2B5EF4-FFF2-40B4-BE49-F238E27FC236}">
                  <a16:creationId xmlns:a16="http://schemas.microsoft.com/office/drawing/2014/main" id="{E67F9298-12ED-460C-A5EC-709740EAAD23}"/>
                </a:ext>
              </a:extLst>
            </p:cNvPr>
            <p:cNvSpPr/>
            <p:nvPr/>
          </p:nvSpPr>
          <p:spPr>
            <a:xfrm>
              <a:off x="1948690" y="5742968"/>
              <a:ext cx="9219524" cy="64008"/>
            </a:xfrm>
            <a:prstGeom prst="rect">
              <a:avLst/>
            </a:prstGeom>
            <a:solidFill>
              <a:schemeClr val="dk1">
                <a:lumMod val="10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en-US" sz="900" b="1">
                <a:solidFill>
                  <a:schemeClr val="tx1"/>
                </a:solidFill>
                <a:latin typeface="Montserrat Semi" charset="0"/>
                <a:ea typeface="Montserrat Semi" charset="0"/>
                <a:cs typeface="Montserrat Semi" charset="0"/>
              </a:endParaRPr>
            </a:p>
          </p:txBody>
        </p:sp>
        <p:sp>
          <p:nvSpPr>
            <p:cNvPr id="58" name="Oval 72">
              <a:extLst>
                <a:ext uri="{FF2B5EF4-FFF2-40B4-BE49-F238E27FC236}">
                  <a16:creationId xmlns:a16="http://schemas.microsoft.com/office/drawing/2014/main" id="{F610319A-BAC5-4F37-A250-6F55B38B9E81}"/>
                </a:ext>
              </a:extLst>
            </p:cNvPr>
            <p:cNvSpPr>
              <a:spLocks/>
            </p:cNvSpPr>
            <p:nvPr/>
          </p:nvSpPr>
          <p:spPr>
            <a:xfrm>
              <a:off x="10408163" y="5692382"/>
              <a:ext cx="295080" cy="182880"/>
            </a:xfrm>
            <a:prstGeom prst="ellipse">
              <a:avLst/>
            </a:prstGeom>
            <a:solidFill>
              <a:schemeClr val="bg2"/>
            </a:solidFill>
            <a:ln w="25400">
              <a:solidFill>
                <a:schemeClr val="dk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9" name="TextBox 23">
            <a:extLst>
              <a:ext uri="{FF2B5EF4-FFF2-40B4-BE49-F238E27FC236}">
                <a16:creationId xmlns:a16="http://schemas.microsoft.com/office/drawing/2014/main" id="{621368C8-09E9-4355-A8F2-254B75CDEE75}"/>
              </a:ext>
            </a:extLst>
          </p:cNvPr>
          <p:cNvSpPr txBox="1"/>
          <p:nvPr/>
        </p:nvSpPr>
        <p:spPr>
          <a:xfrm>
            <a:off x="5977167" y="69494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60" name="TextBox 24">
            <a:extLst>
              <a:ext uri="{FF2B5EF4-FFF2-40B4-BE49-F238E27FC236}">
                <a16:creationId xmlns:a16="http://schemas.microsoft.com/office/drawing/2014/main" id="{63CDBBBE-14A1-4AB9-8AD8-8FBBFA1B5FA9}"/>
              </a:ext>
            </a:extLst>
          </p:cNvPr>
          <p:cNvSpPr txBox="1"/>
          <p:nvPr/>
        </p:nvSpPr>
        <p:spPr>
          <a:xfrm>
            <a:off x="5977166" y="925393"/>
            <a:ext cx="5792307" cy="2215991"/>
          </a:xfrm>
          <a:prstGeom prst="rect">
            <a:avLst/>
          </a:prstGeom>
          <a:noFill/>
        </p:spPr>
        <p:txBody>
          <a:bodyPr wrap="square" rtlCol="0">
            <a:spAutoFit/>
          </a:bodyPr>
          <a:lstStyle/>
          <a:p>
            <a:r>
              <a:rPr lang="en-US" sz="6900" b="1" dirty="0" err="1">
                <a:solidFill>
                  <a:schemeClr val="dk1">
                    <a:lumMod val="100000"/>
                  </a:schemeClr>
                </a:solidFill>
                <a:latin typeface="Montserrat" charset="0"/>
                <a:ea typeface="Montserrat" charset="0"/>
                <a:cs typeface="Montserrat" charset="0"/>
              </a:rPr>
              <a:t>Iphone</a:t>
            </a:r>
            <a:r>
              <a:rPr lang="en-US" sz="6900" b="1" dirty="0">
                <a:solidFill>
                  <a:schemeClr val="dk1">
                    <a:lumMod val="100000"/>
                  </a:schemeClr>
                </a:solidFill>
                <a:latin typeface="Montserrat" charset="0"/>
                <a:ea typeface="Montserrat" charset="0"/>
                <a:cs typeface="Montserrat" charset="0"/>
              </a:rPr>
              <a:t> </a:t>
            </a:r>
          </a:p>
          <a:p>
            <a:r>
              <a:rPr lang="en-US" sz="6900" b="1" dirty="0">
                <a:solidFill>
                  <a:schemeClr val="dk1">
                    <a:lumMod val="100000"/>
                  </a:schemeClr>
                </a:solidFill>
                <a:latin typeface="Montserrat" charset="0"/>
                <a:ea typeface="Montserrat" charset="0"/>
                <a:cs typeface="Montserrat" charset="0"/>
              </a:rPr>
              <a:t>project</a:t>
            </a:r>
          </a:p>
        </p:txBody>
      </p:sp>
      <p:pic>
        <p:nvPicPr>
          <p:cNvPr id="61" name="图片占位符 3">
            <a:extLst>
              <a:ext uri="{FF2B5EF4-FFF2-40B4-BE49-F238E27FC236}">
                <a16:creationId xmlns:a16="http://schemas.microsoft.com/office/drawing/2014/main" id="{C963CB6D-AB21-40CD-BA85-ECA96619D798}"/>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1943841" y="1377634"/>
            <a:ext cx="2509678" cy="37645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30C45E7-AE8B-4496-855D-0DAB62E9793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6378274" y="3810059"/>
            <a:ext cx="5813726" cy="3047941"/>
          </a:xfrm>
          <a:prstGeom prst="rect">
            <a:avLst/>
          </a:prstGeom>
        </p:spPr>
      </p:pic>
      <p:pic>
        <p:nvPicPr>
          <p:cNvPr id="16" name="图片 15">
            <a:extLst>
              <a:ext uri="{FF2B5EF4-FFF2-40B4-BE49-F238E27FC236}">
                <a16:creationId xmlns:a16="http://schemas.microsoft.com/office/drawing/2014/main" id="{3C7FB93C-B9B8-44CE-AD19-4CCB4F0337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5460616" cy="3810059"/>
          </a:xfrm>
          <a:prstGeom prst="rect">
            <a:avLst/>
          </a:prstGeom>
        </p:spPr>
      </p:pic>
      <p:pic>
        <p:nvPicPr>
          <p:cNvPr id="17" name="图片 16">
            <a:extLst>
              <a:ext uri="{FF2B5EF4-FFF2-40B4-BE49-F238E27FC236}">
                <a16:creationId xmlns:a16="http://schemas.microsoft.com/office/drawing/2014/main" id="{92579140-B5B3-4B60-B591-11072124E48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795966" y="0"/>
            <a:ext cx="3396034" cy="4318201"/>
          </a:xfrm>
          <a:prstGeom prst="rect">
            <a:avLst/>
          </a:prstGeom>
        </p:spPr>
      </p:pic>
      <p:pic>
        <p:nvPicPr>
          <p:cNvPr id="18" name="图片 17">
            <a:extLst>
              <a:ext uri="{FF2B5EF4-FFF2-40B4-BE49-F238E27FC236}">
                <a16:creationId xmlns:a16="http://schemas.microsoft.com/office/drawing/2014/main" id="{994AB4DF-A0A0-4FC7-A679-A03EF7C2AAA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2396399"/>
            <a:ext cx="2755370" cy="4461601"/>
          </a:xfrm>
          <a:prstGeom prst="rect">
            <a:avLst/>
          </a:prstGeom>
        </p:spPr>
      </p:pic>
      <p:pic>
        <p:nvPicPr>
          <p:cNvPr id="11" name="Picture 10" descr="iPad Air White wo Shadow.png"/>
          <p:cNvPicPr>
            <a:picLocks noChangeAspect="1"/>
          </p:cNvPicPr>
          <p:nvPr/>
        </p:nvPicPr>
        <p:blipFill rotWithShape="1">
          <a:blip r:embed="rId6" cstate="email">
            <a:extLst>
              <a:ext uri="{BEBA8EAE-BF5A-486C-A8C5-ECC9F3942E4B}">
                <a14:imgProps xmlns:a14="http://schemas.microsoft.com/office/drawing/2010/main">
                  <a14:imgLayer r:embed="rId7">
                    <a14:imgEffect>
                      <a14:saturation sat="0"/>
                    </a14:imgEffect>
                    <a14:imgEffect>
                      <a14:sharpenSoften amount="50000"/>
                    </a14:imgEffect>
                  </a14:imgLayer>
                </a14:imgProps>
              </a:ext>
              <a:ext uri="{28A0092B-C50C-407E-A947-70E740481C1C}">
                <a14:useLocalDpi xmlns:a14="http://schemas.microsoft.com/office/drawing/2010/main"/>
              </a:ext>
            </a:extLst>
          </a:blip>
          <a:srcRect/>
          <a:stretch>
            <a:fillRect/>
          </a:stretch>
        </p:blipFill>
        <p:spPr>
          <a:xfrm>
            <a:off x="6361260" y="1128191"/>
            <a:ext cx="5196255" cy="7518627"/>
          </a:xfrm>
          <a:prstGeom prst="rect">
            <a:avLst/>
          </a:prstGeom>
        </p:spPr>
      </p:pic>
      <p:sp>
        <p:nvSpPr>
          <p:cNvPr id="12" name="Rectangle 11"/>
          <p:cNvSpPr/>
          <p:nvPr/>
        </p:nvSpPr>
        <p:spPr>
          <a:xfrm>
            <a:off x="1378992" y="4060804"/>
            <a:ext cx="4198585"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 fringilla praesent at diam. bussiness dolor sit amet, Morimoto ac netus nibh aliquet, bussiness dolor sit amet, Morimoto ac netus nibh aliquet, porttitor ligula justo libero vivamus porttitor dolor, </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1378993" y="2562810"/>
            <a:ext cx="2901756" cy="769441"/>
          </a:xfrm>
          <a:prstGeom prst="rect">
            <a:avLst/>
          </a:prstGeom>
          <a:noFill/>
        </p:spPr>
        <p:txBody>
          <a:bodyPr wrap="none" rtlCol="0">
            <a:spAutoFit/>
          </a:bodyPr>
          <a:lstStyle/>
          <a:p>
            <a:r>
              <a:rPr lang="id-ID" sz="4400" b="1" dirty="0">
                <a:latin typeface="微软雅黑" panose="020B0503020204020204" charset="-122"/>
                <a:ea typeface="Lato Black" panose="020F0502020204030203" pitchFamily="34" charset="0"/>
                <a:cs typeface="Lato Black" panose="020F0502020204030203" pitchFamily="34" charset="0"/>
              </a:rPr>
              <a:t>bussiness</a:t>
            </a:r>
          </a:p>
        </p:txBody>
      </p:sp>
      <p:sp>
        <p:nvSpPr>
          <p:cNvPr id="14" name="TextBox 13"/>
          <p:cNvSpPr txBox="1"/>
          <p:nvPr/>
        </p:nvSpPr>
        <p:spPr>
          <a:xfrm>
            <a:off x="1378993" y="3132436"/>
            <a:ext cx="4237057" cy="769441"/>
          </a:xfrm>
          <a:prstGeom prst="rect">
            <a:avLst/>
          </a:prstGeom>
          <a:noFill/>
        </p:spPr>
        <p:txBody>
          <a:bodyPr wrap="none" rtlCol="0">
            <a:spAutoFit/>
          </a:bodyPr>
          <a:lstStyle/>
          <a:p>
            <a:r>
              <a:rPr lang="id-ID" sz="4400" b="1" dirty="0">
                <a:latin typeface="微软雅黑" panose="020B0503020204020204" charset="-122"/>
                <a:ea typeface="Lato Black" panose="020F0502020204030203" pitchFamily="34" charset="0"/>
                <a:cs typeface="Lato Black" panose="020F0502020204030203" pitchFamily="34" charset="0"/>
              </a:rPr>
              <a:t>Dolor sit amet</a:t>
            </a:r>
          </a:p>
        </p:txBody>
      </p:sp>
      <p:pic>
        <p:nvPicPr>
          <p:cNvPr id="4" name="图片占位符 3"/>
          <p:cNvPicPr>
            <a:picLocks noGrp="1" noChangeAspect="1"/>
          </p:cNvPicPr>
          <p:nvPr>
            <p:ph type="pic" sz="quarter" idx="10"/>
          </p:nvPr>
        </p:nvPicPr>
        <p:blipFill>
          <a:blip r:embed="rId8" cstate="print">
            <a:extLst>
              <a:ext uri="{28A0092B-C50C-407E-A947-70E740481C1C}">
                <a14:useLocalDpi xmlns:a14="http://schemas.microsoft.com/office/drawing/2010/main"/>
              </a:ext>
            </a:extLst>
          </a:blip>
          <a:srcRect/>
          <a:stretch/>
        </p:blipFill>
        <p:spPr>
          <a:xfrm>
            <a:off x="7086600" y="1955800"/>
            <a:ext cx="4019550" cy="5346700"/>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B2120B44-E315-4CE6-93E9-B862EC95CCF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775971" y="3000485"/>
            <a:ext cx="4503598" cy="3954373"/>
          </a:xfrm>
          <a:prstGeom prst="rect">
            <a:avLst/>
          </a:prstGeom>
        </p:spPr>
      </p:pic>
      <p:pic>
        <p:nvPicPr>
          <p:cNvPr id="17" name="图片 16">
            <a:extLst>
              <a:ext uri="{FF2B5EF4-FFF2-40B4-BE49-F238E27FC236}">
                <a16:creationId xmlns:a16="http://schemas.microsoft.com/office/drawing/2014/main" id="{536CA5F2-55C5-41E9-8AD4-B365D43E74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3417070" cy="3008138"/>
          </a:xfrm>
          <a:prstGeom prst="rect">
            <a:avLst/>
          </a:prstGeom>
        </p:spPr>
      </p:pic>
      <p:pic>
        <p:nvPicPr>
          <p:cNvPr id="18" name="图片 17">
            <a:extLst>
              <a:ext uri="{FF2B5EF4-FFF2-40B4-BE49-F238E27FC236}">
                <a16:creationId xmlns:a16="http://schemas.microsoft.com/office/drawing/2014/main" id="{3F8D6D32-8337-4C24-A6F3-4D1559372D5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1039621"/>
            <a:ext cx="4316591" cy="5818379"/>
          </a:xfrm>
          <a:prstGeom prst="rect">
            <a:avLst/>
          </a:prstGeom>
        </p:spPr>
      </p:pic>
      <p:pic>
        <p:nvPicPr>
          <p:cNvPr id="19" name="图片 18">
            <a:extLst>
              <a:ext uri="{FF2B5EF4-FFF2-40B4-BE49-F238E27FC236}">
                <a16:creationId xmlns:a16="http://schemas.microsoft.com/office/drawing/2014/main" id="{B3B03E6D-A397-409F-86E3-068D5A2FE3C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93561" y="0"/>
            <a:ext cx="6998440" cy="2878312"/>
          </a:xfrm>
          <a:prstGeom prst="rect">
            <a:avLst/>
          </a:prstGeom>
        </p:spPr>
      </p:pic>
      <p:grpSp>
        <p:nvGrpSpPr>
          <p:cNvPr id="2" name="Group 1"/>
          <p:cNvGrpSpPr/>
          <p:nvPr/>
        </p:nvGrpSpPr>
        <p:grpSpPr>
          <a:xfrm>
            <a:off x="945539" y="2464695"/>
            <a:ext cx="5995508" cy="3326926"/>
            <a:chOff x="1154113" y="2038815"/>
            <a:chExt cx="4040774" cy="2215331"/>
          </a:xfrm>
        </p:grpSpPr>
        <p:pic>
          <p:nvPicPr>
            <p:cNvPr id="3" name="Picture 2"/>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154113" y="2038815"/>
              <a:ext cx="4040774" cy="221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739900" y="2178050"/>
              <a:ext cx="2851150" cy="1797050"/>
            </a:xfrm>
            <a:prstGeom prst="rect">
              <a:avLst/>
            </a:prstGeom>
            <a:solidFill>
              <a:schemeClr val="dk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a typeface="Gulim" panose="020B0600000101010101" charset="-127"/>
                <a:cs typeface="Gulim" panose="020B0600000101010101" charset="-127"/>
              </a:endParaRPr>
            </a:p>
          </p:txBody>
        </p:sp>
      </p:grpSp>
      <p:sp>
        <p:nvSpPr>
          <p:cNvPr id="7" name="Rectangle 6"/>
          <p:cNvSpPr/>
          <p:nvPr/>
        </p:nvSpPr>
        <p:spPr>
          <a:xfrm>
            <a:off x="6941047" y="4033728"/>
            <a:ext cx="4198585"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 fringilla praesent at diam. bussiness dolor sit amet, Morimoto ac netus nibh aliquet, bussiness dolor sit amet, Morimoto ac netus nibh aliquet, porttitor ligula justo libero vivamus porttitor dolor, </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6941048" y="2631493"/>
            <a:ext cx="2901756"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bussiness</a:t>
            </a:r>
          </a:p>
        </p:txBody>
      </p:sp>
      <p:sp>
        <p:nvSpPr>
          <p:cNvPr id="9" name="TextBox 8"/>
          <p:cNvSpPr txBox="1"/>
          <p:nvPr/>
        </p:nvSpPr>
        <p:spPr>
          <a:xfrm>
            <a:off x="6941048" y="3201119"/>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15" name="图片占位符 14" descr="图片包含 室内, 地板, 建筑物, 墙壁&#10;&#10;描述已自动生成"/>
          <p:cNvPicPr>
            <a:picLocks noGrp="1" noChangeAspect="1"/>
          </p:cNvPicPr>
          <p:nvPr>
            <p:ph type="pic" sz="quarter" idx="10"/>
          </p:nvPr>
        </p:nvPicPr>
        <p:blipFill>
          <a:blip r:embed="rId7"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A157767D-C003-46BB-B405-1A8BC7F387D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flipH="1">
            <a:off x="7775971" y="3000485"/>
            <a:ext cx="4503598" cy="3954373"/>
          </a:xfrm>
          <a:prstGeom prst="rect">
            <a:avLst/>
          </a:prstGeom>
        </p:spPr>
      </p:pic>
      <p:pic>
        <p:nvPicPr>
          <p:cNvPr id="25" name="图片 24">
            <a:extLst>
              <a:ext uri="{FF2B5EF4-FFF2-40B4-BE49-F238E27FC236}">
                <a16:creationId xmlns:a16="http://schemas.microsoft.com/office/drawing/2014/main" id="{6956EFD9-F42F-45F8-8313-82C25792B39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458" y="0"/>
            <a:ext cx="3466527" cy="3008138"/>
          </a:xfrm>
          <a:prstGeom prst="rect">
            <a:avLst/>
          </a:prstGeom>
        </p:spPr>
      </p:pic>
      <p:pic>
        <p:nvPicPr>
          <p:cNvPr id="26" name="图片 25">
            <a:extLst>
              <a:ext uri="{FF2B5EF4-FFF2-40B4-BE49-F238E27FC236}">
                <a16:creationId xmlns:a16="http://schemas.microsoft.com/office/drawing/2014/main" id="{49832A31-5026-452E-B617-6D8D8F5ED7A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1039621"/>
            <a:ext cx="4316591" cy="5818379"/>
          </a:xfrm>
          <a:prstGeom prst="rect">
            <a:avLst/>
          </a:prstGeom>
        </p:spPr>
      </p:pic>
      <p:pic>
        <p:nvPicPr>
          <p:cNvPr id="27" name="图片 26">
            <a:extLst>
              <a:ext uri="{FF2B5EF4-FFF2-40B4-BE49-F238E27FC236}">
                <a16:creationId xmlns:a16="http://schemas.microsoft.com/office/drawing/2014/main" id="{D6D59047-6097-4BE3-9089-0EE3E54C0E2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93561" y="0"/>
            <a:ext cx="6998440" cy="2878312"/>
          </a:xfrm>
          <a:prstGeom prst="rect">
            <a:avLst/>
          </a:prstGeom>
        </p:spPr>
      </p:pic>
      <p:grpSp>
        <p:nvGrpSpPr>
          <p:cNvPr id="2" name="Group 1"/>
          <p:cNvGrpSpPr/>
          <p:nvPr/>
        </p:nvGrpSpPr>
        <p:grpSpPr>
          <a:xfrm>
            <a:off x="4114690" y="809212"/>
            <a:ext cx="2788360" cy="5130072"/>
            <a:chOff x="3133596" y="120314"/>
            <a:chExt cx="2287277" cy="4208171"/>
          </a:xfrm>
        </p:grpSpPr>
        <p:sp>
          <p:nvSpPr>
            <p:cNvPr id="3" name="Freeform 2"/>
            <p:cNvSpPr/>
            <p:nvPr/>
          </p:nvSpPr>
          <p:spPr bwMode="auto">
            <a:xfrm>
              <a:off x="3300229" y="3417421"/>
              <a:ext cx="1850985" cy="911064"/>
            </a:xfrm>
            <a:custGeom>
              <a:avLst/>
              <a:gdLst>
                <a:gd name="T0" fmla="*/ 114 w 188"/>
                <a:gd name="T1" fmla="*/ 93 h 93"/>
                <a:gd name="T2" fmla="*/ 73 w 188"/>
                <a:gd name="T3" fmla="*/ 93 h 93"/>
                <a:gd name="T4" fmla="*/ 55 w 188"/>
                <a:gd name="T5" fmla="*/ 92 h 93"/>
                <a:gd name="T6" fmla="*/ 30 w 188"/>
                <a:gd name="T7" fmla="*/ 87 h 93"/>
                <a:gd name="T8" fmla="*/ 19 w 188"/>
                <a:gd name="T9" fmla="*/ 75 h 93"/>
                <a:gd name="T10" fmla="*/ 14 w 188"/>
                <a:gd name="T11" fmla="*/ 41 h 93"/>
                <a:gd name="T12" fmla="*/ 13 w 188"/>
                <a:gd name="T13" fmla="*/ 25 h 93"/>
                <a:gd name="T14" fmla="*/ 3 w 188"/>
                <a:gd name="T15" fmla="*/ 5 h 93"/>
                <a:gd name="T16" fmla="*/ 2 w 188"/>
                <a:gd name="T17" fmla="*/ 1 h 93"/>
                <a:gd name="T18" fmla="*/ 8 w 188"/>
                <a:gd name="T19" fmla="*/ 2 h 93"/>
                <a:gd name="T20" fmla="*/ 23 w 188"/>
                <a:gd name="T21" fmla="*/ 3 h 93"/>
                <a:gd name="T22" fmla="*/ 57 w 188"/>
                <a:gd name="T23" fmla="*/ 3 h 93"/>
                <a:gd name="T24" fmla="*/ 144 w 188"/>
                <a:gd name="T25" fmla="*/ 3 h 93"/>
                <a:gd name="T26" fmla="*/ 170 w 188"/>
                <a:gd name="T27" fmla="*/ 3 h 93"/>
                <a:gd name="T28" fmla="*/ 182 w 188"/>
                <a:gd name="T29" fmla="*/ 1 h 93"/>
                <a:gd name="T30" fmla="*/ 186 w 188"/>
                <a:gd name="T31" fmla="*/ 1 h 93"/>
                <a:gd name="T32" fmla="*/ 186 w 188"/>
                <a:gd name="T33" fmla="*/ 4 h 93"/>
                <a:gd name="T34" fmla="*/ 174 w 188"/>
                <a:gd name="T35" fmla="*/ 33 h 93"/>
                <a:gd name="T36" fmla="*/ 170 w 188"/>
                <a:gd name="T37" fmla="*/ 71 h 93"/>
                <a:gd name="T38" fmla="*/ 153 w 188"/>
                <a:gd name="T39" fmla="*/ 89 h 93"/>
                <a:gd name="T40" fmla="*/ 120 w 188"/>
                <a:gd name="T41" fmla="*/ 93 h 93"/>
                <a:gd name="T42" fmla="*/ 114 w 188"/>
                <a:gd name="T4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93">
                  <a:moveTo>
                    <a:pt x="114" y="93"/>
                  </a:moveTo>
                  <a:cubicBezTo>
                    <a:pt x="100" y="93"/>
                    <a:pt x="86" y="93"/>
                    <a:pt x="73" y="93"/>
                  </a:cubicBezTo>
                  <a:cubicBezTo>
                    <a:pt x="67" y="92"/>
                    <a:pt x="61" y="93"/>
                    <a:pt x="55" y="92"/>
                  </a:cubicBezTo>
                  <a:cubicBezTo>
                    <a:pt x="46" y="91"/>
                    <a:pt x="38" y="90"/>
                    <a:pt x="30" y="87"/>
                  </a:cubicBezTo>
                  <a:cubicBezTo>
                    <a:pt x="24" y="86"/>
                    <a:pt x="20" y="82"/>
                    <a:pt x="19" y="75"/>
                  </a:cubicBezTo>
                  <a:cubicBezTo>
                    <a:pt x="16" y="64"/>
                    <a:pt x="16" y="52"/>
                    <a:pt x="14" y="41"/>
                  </a:cubicBezTo>
                  <a:cubicBezTo>
                    <a:pt x="14" y="36"/>
                    <a:pt x="13" y="31"/>
                    <a:pt x="13" y="25"/>
                  </a:cubicBezTo>
                  <a:cubicBezTo>
                    <a:pt x="12" y="17"/>
                    <a:pt x="9" y="11"/>
                    <a:pt x="3" y="5"/>
                  </a:cubicBezTo>
                  <a:cubicBezTo>
                    <a:pt x="2" y="4"/>
                    <a:pt x="0" y="3"/>
                    <a:pt x="2" y="1"/>
                  </a:cubicBezTo>
                  <a:cubicBezTo>
                    <a:pt x="4" y="1"/>
                    <a:pt x="6" y="2"/>
                    <a:pt x="8" y="2"/>
                  </a:cubicBezTo>
                  <a:cubicBezTo>
                    <a:pt x="13" y="3"/>
                    <a:pt x="18" y="3"/>
                    <a:pt x="23" y="3"/>
                  </a:cubicBezTo>
                  <a:cubicBezTo>
                    <a:pt x="34" y="3"/>
                    <a:pt x="45" y="3"/>
                    <a:pt x="57" y="3"/>
                  </a:cubicBezTo>
                  <a:cubicBezTo>
                    <a:pt x="86" y="3"/>
                    <a:pt x="115" y="3"/>
                    <a:pt x="144" y="3"/>
                  </a:cubicBezTo>
                  <a:cubicBezTo>
                    <a:pt x="152" y="3"/>
                    <a:pt x="161" y="3"/>
                    <a:pt x="170" y="3"/>
                  </a:cubicBezTo>
                  <a:cubicBezTo>
                    <a:pt x="174" y="3"/>
                    <a:pt x="178" y="2"/>
                    <a:pt x="182" y="1"/>
                  </a:cubicBezTo>
                  <a:cubicBezTo>
                    <a:pt x="184" y="1"/>
                    <a:pt x="185" y="0"/>
                    <a:pt x="186" y="1"/>
                  </a:cubicBezTo>
                  <a:cubicBezTo>
                    <a:pt x="188" y="2"/>
                    <a:pt x="187" y="3"/>
                    <a:pt x="186" y="4"/>
                  </a:cubicBezTo>
                  <a:cubicBezTo>
                    <a:pt x="177" y="12"/>
                    <a:pt x="175" y="22"/>
                    <a:pt x="174" y="33"/>
                  </a:cubicBezTo>
                  <a:cubicBezTo>
                    <a:pt x="172" y="45"/>
                    <a:pt x="172" y="58"/>
                    <a:pt x="170" y="71"/>
                  </a:cubicBezTo>
                  <a:cubicBezTo>
                    <a:pt x="168" y="83"/>
                    <a:pt x="165" y="86"/>
                    <a:pt x="153" y="89"/>
                  </a:cubicBezTo>
                  <a:cubicBezTo>
                    <a:pt x="142" y="92"/>
                    <a:pt x="131" y="93"/>
                    <a:pt x="120" y="93"/>
                  </a:cubicBezTo>
                  <a:cubicBezTo>
                    <a:pt x="118" y="93"/>
                    <a:pt x="116" y="92"/>
                    <a:pt x="114" y="93"/>
                  </a:cubicBez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nvGrpSpPr>
            <p:cNvPr id="4" name="Group 3"/>
            <p:cNvGrpSpPr/>
            <p:nvPr/>
          </p:nvGrpSpPr>
          <p:grpSpPr>
            <a:xfrm>
              <a:off x="3265812" y="120314"/>
              <a:ext cx="1904577" cy="952288"/>
              <a:chOff x="3246637" y="357968"/>
              <a:chExt cx="1904577" cy="952288"/>
            </a:xfrm>
          </p:grpSpPr>
          <p:sp>
            <p:nvSpPr>
              <p:cNvPr id="6" name="Freeform 5"/>
              <p:cNvSpPr/>
              <p:nvPr/>
            </p:nvSpPr>
            <p:spPr bwMode="auto">
              <a:xfrm>
                <a:off x="3432148" y="357968"/>
                <a:ext cx="1512943" cy="424613"/>
              </a:xfrm>
              <a:custGeom>
                <a:avLst/>
                <a:gdLst>
                  <a:gd name="T0" fmla="*/ 0 w 154"/>
                  <a:gd name="T1" fmla="*/ 42 h 43"/>
                  <a:gd name="T2" fmla="*/ 3 w 154"/>
                  <a:gd name="T3" fmla="*/ 16 h 43"/>
                  <a:gd name="T4" fmla="*/ 10 w 154"/>
                  <a:gd name="T5" fmla="*/ 8 h 43"/>
                  <a:gd name="T6" fmla="*/ 36 w 154"/>
                  <a:gd name="T7" fmla="*/ 2 h 43"/>
                  <a:gd name="T8" fmla="*/ 57 w 154"/>
                  <a:gd name="T9" fmla="*/ 1 h 43"/>
                  <a:gd name="T10" fmla="*/ 65 w 154"/>
                  <a:gd name="T11" fmla="*/ 0 h 43"/>
                  <a:gd name="T12" fmla="*/ 88 w 154"/>
                  <a:gd name="T13" fmla="*/ 0 h 43"/>
                  <a:gd name="T14" fmla="*/ 98 w 154"/>
                  <a:gd name="T15" fmla="*/ 1 h 43"/>
                  <a:gd name="T16" fmla="*/ 137 w 154"/>
                  <a:gd name="T17" fmla="*/ 6 h 43"/>
                  <a:gd name="T18" fmla="*/ 151 w 154"/>
                  <a:gd name="T19" fmla="*/ 21 h 43"/>
                  <a:gd name="T20" fmla="*/ 153 w 154"/>
                  <a:gd name="T21" fmla="*/ 37 h 43"/>
                  <a:gd name="T22" fmla="*/ 149 w 154"/>
                  <a:gd name="T23" fmla="*/ 41 h 43"/>
                  <a:gd name="T24" fmla="*/ 144 w 154"/>
                  <a:gd name="T25" fmla="*/ 38 h 43"/>
                  <a:gd name="T26" fmla="*/ 126 w 154"/>
                  <a:gd name="T27" fmla="*/ 32 h 43"/>
                  <a:gd name="T28" fmla="*/ 122 w 154"/>
                  <a:gd name="T29" fmla="*/ 32 h 43"/>
                  <a:gd name="T30" fmla="*/ 32 w 154"/>
                  <a:gd name="T31" fmla="*/ 32 h 43"/>
                  <a:gd name="T32" fmla="*/ 24 w 154"/>
                  <a:gd name="T33" fmla="*/ 33 h 43"/>
                  <a:gd name="T34" fmla="*/ 22 w 154"/>
                  <a:gd name="T35" fmla="*/ 34 h 43"/>
                  <a:gd name="T36" fmla="*/ 4 w 154"/>
                  <a:gd name="T37" fmla="*/ 41 h 43"/>
                  <a:gd name="T38" fmla="*/ 0 w 154"/>
                  <a:gd name="T3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 h="43">
                    <a:moveTo>
                      <a:pt x="0" y="42"/>
                    </a:moveTo>
                    <a:cubicBezTo>
                      <a:pt x="0" y="33"/>
                      <a:pt x="1" y="25"/>
                      <a:pt x="3" y="16"/>
                    </a:cubicBezTo>
                    <a:cubicBezTo>
                      <a:pt x="4" y="12"/>
                      <a:pt x="6" y="10"/>
                      <a:pt x="10" y="8"/>
                    </a:cubicBezTo>
                    <a:cubicBezTo>
                      <a:pt x="18" y="5"/>
                      <a:pt x="27" y="4"/>
                      <a:pt x="36" y="2"/>
                    </a:cubicBezTo>
                    <a:cubicBezTo>
                      <a:pt x="43" y="2"/>
                      <a:pt x="50" y="1"/>
                      <a:pt x="57" y="1"/>
                    </a:cubicBezTo>
                    <a:cubicBezTo>
                      <a:pt x="60" y="0"/>
                      <a:pt x="62" y="1"/>
                      <a:pt x="65" y="0"/>
                    </a:cubicBezTo>
                    <a:cubicBezTo>
                      <a:pt x="73" y="0"/>
                      <a:pt x="80" y="0"/>
                      <a:pt x="88" y="0"/>
                    </a:cubicBezTo>
                    <a:cubicBezTo>
                      <a:pt x="91" y="1"/>
                      <a:pt x="95" y="0"/>
                      <a:pt x="98" y="1"/>
                    </a:cubicBezTo>
                    <a:cubicBezTo>
                      <a:pt x="111" y="1"/>
                      <a:pt x="124" y="2"/>
                      <a:pt x="137" y="6"/>
                    </a:cubicBezTo>
                    <a:cubicBezTo>
                      <a:pt x="145" y="8"/>
                      <a:pt x="150" y="12"/>
                      <a:pt x="151" y="21"/>
                    </a:cubicBezTo>
                    <a:cubicBezTo>
                      <a:pt x="152" y="26"/>
                      <a:pt x="152" y="32"/>
                      <a:pt x="153" y="37"/>
                    </a:cubicBezTo>
                    <a:cubicBezTo>
                      <a:pt x="154" y="42"/>
                      <a:pt x="153" y="43"/>
                      <a:pt x="149" y="41"/>
                    </a:cubicBezTo>
                    <a:cubicBezTo>
                      <a:pt x="147" y="40"/>
                      <a:pt x="145" y="39"/>
                      <a:pt x="144" y="38"/>
                    </a:cubicBezTo>
                    <a:cubicBezTo>
                      <a:pt x="139" y="34"/>
                      <a:pt x="132" y="35"/>
                      <a:pt x="126" y="32"/>
                    </a:cubicBezTo>
                    <a:cubicBezTo>
                      <a:pt x="125" y="31"/>
                      <a:pt x="123" y="32"/>
                      <a:pt x="122" y="32"/>
                    </a:cubicBezTo>
                    <a:cubicBezTo>
                      <a:pt x="92" y="32"/>
                      <a:pt x="62" y="32"/>
                      <a:pt x="32" y="32"/>
                    </a:cubicBezTo>
                    <a:cubicBezTo>
                      <a:pt x="29" y="32"/>
                      <a:pt x="26" y="32"/>
                      <a:pt x="24" y="33"/>
                    </a:cubicBezTo>
                    <a:cubicBezTo>
                      <a:pt x="23" y="34"/>
                      <a:pt x="23" y="34"/>
                      <a:pt x="22" y="34"/>
                    </a:cubicBezTo>
                    <a:cubicBezTo>
                      <a:pt x="15" y="34"/>
                      <a:pt x="10" y="38"/>
                      <a:pt x="4" y="41"/>
                    </a:cubicBezTo>
                    <a:cubicBezTo>
                      <a:pt x="3" y="42"/>
                      <a:pt x="2" y="43"/>
                      <a:pt x="0" y="42"/>
                    </a:cubicBezTo>
                    <a:close/>
                  </a:path>
                </a:pathLst>
              </a:custGeom>
              <a:solidFill>
                <a:srgbClr val="424242"/>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7" name="Freeform 34"/>
              <p:cNvSpPr/>
              <p:nvPr/>
            </p:nvSpPr>
            <p:spPr bwMode="auto">
              <a:xfrm>
                <a:off x="3246637" y="654785"/>
                <a:ext cx="1904577" cy="655471"/>
              </a:xfrm>
              <a:custGeom>
                <a:avLst/>
                <a:gdLst>
                  <a:gd name="T0" fmla="*/ 19 w 194"/>
                  <a:gd name="T1" fmla="*/ 12 h 67"/>
                  <a:gd name="T2" fmla="*/ 33 w 194"/>
                  <a:gd name="T3" fmla="*/ 4 h 67"/>
                  <a:gd name="T4" fmla="*/ 34 w 194"/>
                  <a:gd name="T5" fmla="*/ 4 h 67"/>
                  <a:gd name="T6" fmla="*/ 49 w 194"/>
                  <a:gd name="T7" fmla="*/ 1 h 67"/>
                  <a:gd name="T8" fmla="*/ 143 w 194"/>
                  <a:gd name="T9" fmla="*/ 1 h 67"/>
                  <a:gd name="T10" fmla="*/ 161 w 194"/>
                  <a:gd name="T11" fmla="*/ 6 h 67"/>
                  <a:gd name="T12" fmla="*/ 168 w 194"/>
                  <a:gd name="T13" fmla="*/ 10 h 67"/>
                  <a:gd name="T14" fmla="*/ 172 w 194"/>
                  <a:gd name="T15" fmla="*/ 7 h 67"/>
                  <a:gd name="T16" fmla="*/ 175 w 194"/>
                  <a:gd name="T17" fmla="*/ 30 h 67"/>
                  <a:gd name="T18" fmla="*/ 178 w 194"/>
                  <a:gd name="T19" fmla="*/ 45 h 67"/>
                  <a:gd name="T20" fmla="*/ 188 w 194"/>
                  <a:gd name="T21" fmla="*/ 60 h 67"/>
                  <a:gd name="T22" fmla="*/ 194 w 194"/>
                  <a:gd name="T23" fmla="*/ 66 h 67"/>
                  <a:gd name="T24" fmla="*/ 191 w 194"/>
                  <a:gd name="T25" fmla="*/ 66 h 67"/>
                  <a:gd name="T26" fmla="*/ 159 w 194"/>
                  <a:gd name="T27" fmla="*/ 63 h 67"/>
                  <a:gd name="T28" fmla="*/ 31 w 194"/>
                  <a:gd name="T29" fmla="*/ 63 h 67"/>
                  <a:gd name="T30" fmla="*/ 3 w 194"/>
                  <a:gd name="T31" fmla="*/ 66 h 67"/>
                  <a:gd name="T32" fmla="*/ 0 w 194"/>
                  <a:gd name="T33" fmla="*/ 65 h 67"/>
                  <a:gd name="T34" fmla="*/ 0 w 194"/>
                  <a:gd name="T35" fmla="*/ 65 h 67"/>
                  <a:gd name="T36" fmla="*/ 17 w 194"/>
                  <a:gd name="T37" fmla="*/ 30 h 67"/>
                  <a:gd name="T38" fmla="*/ 19 w 194"/>
                  <a:gd name="T39"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67">
                    <a:moveTo>
                      <a:pt x="19" y="12"/>
                    </a:moveTo>
                    <a:cubicBezTo>
                      <a:pt x="24" y="10"/>
                      <a:pt x="28" y="7"/>
                      <a:pt x="33" y="4"/>
                    </a:cubicBezTo>
                    <a:cubicBezTo>
                      <a:pt x="33" y="4"/>
                      <a:pt x="34" y="4"/>
                      <a:pt x="34" y="4"/>
                    </a:cubicBezTo>
                    <a:cubicBezTo>
                      <a:pt x="39" y="4"/>
                      <a:pt x="44" y="1"/>
                      <a:pt x="49" y="1"/>
                    </a:cubicBezTo>
                    <a:cubicBezTo>
                      <a:pt x="80" y="0"/>
                      <a:pt x="111" y="0"/>
                      <a:pt x="143" y="1"/>
                    </a:cubicBezTo>
                    <a:cubicBezTo>
                      <a:pt x="148" y="1"/>
                      <a:pt x="155" y="2"/>
                      <a:pt x="161" y="6"/>
                    </a:cubicBezTo>
                    <a:cubicBezTo>
                      <a:pt x="163" y="8"/>
                      <a:pt x="166" y="9"/>
                      <a:pt x="168" y="10"/>
                    </a:cubicBezTo>
                    <a:cubicBezTo>
                      <a:pt x="172" y="12"/>
                      <a:pt x="172" y="10"/>
                      <a:pt x="172" y="7"/>
                    </a:cubicBezTo>
                    <a:cubicBezTo>
                      <a:pt x="173" y="15"/>
                      <a:pt x="174" y="23"/>
                      <a:pt x="175" y="30"/>
                    </a:cubicBezTo>
                    <a:cubicBezTo>
                      <a:pt x="175" y="35"/>
                      <a:pt x="176" y="40"/>
                      <a:pt x="178" y="45"/>
                    </a:cubicBezTo>
                    <a:cubicBezTo>
                      <a:pt x="179" y="51"/>
                      <a:pt x="183" y="56"/>
                      <a:pt x="188" y="60"/>
                    </a:cubicBezTo>
                    <a:cubicBezTo>
                      <a:pt x="190" y="62"/>
                      <a:pt x="192" y="64"/>
                      <a:pt x="194" y="66"/>
                    </a:cubicBezTo>
                    <a:cubicBezTo>
                      <a:pt x="193" y="67"/>
                      <a:pt x="192" y="67"/>
                      <a:pt x="191" y="66"/>
                    </a:cubicBezTo>
                    <a:cubicBezTo>
                      <a:pt x="181" y="62"/>
                      <a:pt x="170" y="63"/>
                      <a:pt x="159" y="63"/>
                    </a:cubicBezTo>
                    <a:cubicBezTo>
                      <a:pt x="116" y="63"/>
                      <a:pt x="73" y="63"/>
                      <a:pt x="31" y="63"/>
                    </a:cubicBezTo>
                    <a:cubicBezTo>
                      <a:pt x="21" y="63"/>
                      <a:pt x="12" y="63"/>
                      <a:pt x="3" y="66"/>
                    </a:cubicBezTo>
                    <a:cubicBezTo>
                      <a:pt x="2" y="66"/>
                      <a:pt x="0" y="67"/>
                      <a:pt x="0" y="65"/>
                    </a:cubicBezTo>
                    <a:cubicBezTo>
                      <a:pt x="0" y="65"/>
                      <a:pt x="0" y="65"/>
                      <a:pt x="0" y="65"/>
                    </a:cubicBezTo>
                    <a:cubicBezTo>
                      <a:pt x="11" y="56"/>
                      <a:pt x="16" y="44"/>
                      <a:pt x="17" y="30"/>
                    </a:cubicBezTo>
                    <a:cubicBezTo>
                      <a:pt x="17" y="24"/>
                      <a:pt x="18" y="18"/>
                      <a:pt x="19" y="12"/>
                    </a:cubicBez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pic>
          <p:nvPicPr>
            <p:cNvPr id="5" name="Picture 4"/>
            <p:cNvPicPr>
              <a:picLocks noChangeAspect="1"/>
            </p:cNvPicPr>
            <p:nvPr/>
          </p:nvPicPr>
          <p:blipFill>
            <a:blip r:embed="rId6" cstate="email">
              <a:extLst>
                <a:ext uri="{BEBA8EAE-BF5A-486C-A8C5-ECC9F3942E4B}">
                  <a14:imgProps xmlns:a14="http://schemas.microsoft.com/office/drawing/2010/main">
                    <a14:imgLayer r:embed="rId7">
                      <a14:imgEffect>
                        <a14:backgroundRemoval t="10503" b="84172" l="268" r="100000"/>
                      </a14:imgEffect>
                    </a14:imgLayer>
                  </a14:imgProps>
                </a:ext>
                <a:ext uri="{28A0092B-C50C-407E-A947-70E740481C1C}">
                  <a14:useLocalDpi xmlns:a14="http://schemas.microsoft.com/office/drawing/2010/main"/>
                </a:ext>
              </a:extLst>
            </a:blip>
            <a:stretch>
              <a:fillRect/>
            </a:stretch>
          </p:blipFill>
          <p:spPr>
            <a:xfrm>
              <a:off x="3133596" y="150794"/>
              <a:ext cx="2287277" cy="4145306"/>
            </a:xfrm>
            <a:prstGeom prst="rect">
              <a:avLst/>
            </a:prstGeom>
          </p:spPr>
        </p:pic>
      </p:grpSp>
      <p:sp>
        <p:nvSpPr>
          <p:cNvPr id="13" name="Rectangle 12"/>
          <p:cNvSpPr/>
          <p:nvPr/>
        </p:nvSpPr>
        <p:spPr>
          <a:xfrm>
            <a:off x="1118076" y="4598216"/>
            <a:ext cx="1947882" cy="715581"/>
          </a:xfrm>
          <a:prstGeom prst="rect">
            <a:avLst/>
          </a:prstGeom>
        </p:spPr>
        <p:txBody>
          <a:bodyPr wrap="square">
            <a:spAutoFit/>
          </a:bodyPr>
          <a:lstStyle/>
          <a:p>
            <a:pPr>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14" name="Rectangle 13"/>
          <p:cNvSpPr/>
          <p:nvPr/>
        </p:nvSpPr>
        <p:spPr>
          <a:xfrm>
            <a:off x="1131393" y="3122523"/>
            <a:ext cx="1947882" cy="715581"/>
          </a:xfrm>
          <a:prstGeom prst="rect">
            <a:avLst/>
          </a:prstGeom>
        </p:spPr>
        <p:txBody>
          <a:bodyPr wrap="square">
            <a:spAutoFit/>
          </a:bodyPr>
          <a:lstStyle/>
          <a:p>
            <a:pPr>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15" name="Rectangle 14"/>
          <p:cNvSpPr/>
          <p:nvPr/>
        </p:nvSpPr>
        <p:spPr>
          <a:xfrm>
            <a:off x="1118075" y="1687136"/>
            <a:ext cx="1947882" cy="715581"/>
          </a:xfrm>
          <a:prstGeom prst="rect">
            <a:avLst/>
          </a:prstGeom>
        </p:spPr>
        <p:txBody>
          <a:bodyPr wrap="square">
            <a:spAutoFit/>
          </a:bodyPr>
          <a:lstStyle/>
          <a:p>
            <a:pPr>
              <a:lnSpc>
                <a:spcPct val="150000"/>
              </a:lnSpc>
            </a:pPr>
            <a:r>
              <a:rPr lang="id-ID" sz="900" i="0" dirty="0">
                <a:effectLst/>
                <a:latin typeface="Lato" panose="020F0502020204030203" pitchFamily="34" charset="0"/>
                <a:ea typeface="Lato" panose="020F0502020204030203" pitchFamily="34" charset="0"/>
                <a:cs typeface="Lato" panose="020F0502020204030203" pitchFamily="34" charset="0"/>
              </a:rPr>
              <a:t>bussiness dolor sit amet, Morimoto ac netus nibh aliquet,. Sapien nam suspendisse, tincidunt</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16" name="Rectangle 15"/>
          <p:cNvSpPr/>
          <p:nvPr/>
        </p:nvSpPr>
        <p:spPr>
          <a:xfrm>
            <a:off x="1131392" y="4373295"/>
            <a:ext cx="2349269" cy="276999"/>
          </a:xfrm>
          <a:prstGeom prst="rect">
            <a:avLst/>
          </a:prstGeom>
        </p:spPr>
        <p:txBody>
          <a:bodyPr wrap="square">
            <a:spAutoFit/>
          </a:bodyPr>
          <a:lstStyle/>
          <a:p>
            <a:r>
              <a:rPr lang="id-ID" sz="1200" dirty="0">
                <a:latin typeface="Lato" panose="020F0502020204030203" pitchFamily="34" charset="0"/>
                <a:ea typeface="Lato" panose="020F0502020204030203" pitchFamily="34" charset="0"/>
                <a:cs typeface="Lato" panose="020F0502020204030203" pitchFamily="34" charset="0"/>
              </a:rPr>
              <a:t>FULL CUSTOMIZED</a:t>
            </a:r>
          </a:p>
        </p:txBody>
      </p:sp>
      <p:sp>
        <p:nvSpPr>
          <p:cNvPr id="17" name="Rectangle 16"/>
          <p:cNvSpPr/>
          <p:nvPr/>
        </p:nvSpPr>
        <p:spPr>
          <a:xfrm>
            <a:off x="1131392" y="1495529"/>
            <a:ext cx="2349269" cy="276999"/>
          </a:xfrm>
          <a:prstGeom prst="rect">
            <a:avLst/>
          </a:prstGeom>
        </p:spPr>
        <p:txBody>
          <a:bodyPr wrap="square">
            <a:spAutoFit/>
          </a:bodyPr>
          <a:lstStyle/>
          <a:p>
            <a:r>
              <a:rPr lang="id-ID" sz="1200" dirty="0">
                <a:latin typeface="Lato" panose="020F0502020204030203" pitchFamily="34" charset="0"/>
                <a:ea typeface="Lato" panose="020F0502020204030203" pitchFamily="34" charset="0"/>
                <a:cs typeface="Lato" panose="020F0502020204030203" pitchFamily="34" charset="0"/>
              </a:rPr>
              <a:t>LAYERED FILES</a:t>
            </a:r>
          </a:p>
        </p:txBody>
      </p:sp>
      <p:sp>
        <p:nvSpPr>
          <p:cNvPr id="18" name="Rectangle 17"/>
          <p:cNvSpPr/>
          <p:nvPr/>
        </p:nvSpPr>
        <p:spPr>
          <a:xfrm>
            <a:off x="1131392" y="2934412"/>
            <a:ext cx="2349269" cy="276999"/>
          </a:xfrm>
          <a:prstGeom prst="rect">
            <a:avLst/>
          </a:prstGeom>
        </p:spPr>
        <p:txBody>
          <a:bodyPr wrap="square">
            <a:spAutoFit/>
          </a:bodyPr>
          <a:lstStyle/>
          <a:p>
            <a:r>
              <a:rPr lang="id-ID" sz="1200" dirty="0">
                <a:latin typeface="Lato" panose="020F0502020204030203" pitchFamily="34" charset="0"/>
                <a:ea typeface="Lato" panose="020F0502020204030203" pitchFamily="34" charset="0"/>
                <a:cs typeface="Lato" panose="020F0502020204030203" pitchFamily="34" charset="0"/>
              </a:rPr>
              <a:t>UNLIMITED OPTIONS</a:t>
            </a:r>
          </a:p>
        </p:txBody>
      </p:sp>
      <p:sp>
        <p:nvSpPr>
          <p:cNvPr id="19" name="Rectangle 18"/>
          <p:cNvSpPr/>
          <p:nvPr/>
        </p:nvSpPr>
        <p:spPr>
          <a:xfrm>
            <a:off x="7339357" y="3393545"/>
            <a:ext cx="4198585"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 fringilla praesent at diam. bussiness dolor sit amet, Morimoto ac netus nibh aliquet, bussiness dolor sit amet, Morimoto ac netus nibh aliquet, porttitor ligula justo libero vivamus porttitor dolor, </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1" name="TextBox 20"/>
          <p:cNvSpPr txBox="1"/>
          <p:nvPr/>
        </p:nvSpPr>
        <p:spPr>
          <a:xfrm>
            <a:off x="7339358" y="1991310"/>
            <a:ext cx="2901756"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bussiness</a:t>
            </a:r>
          </a:p>
        </p:txBody>
      </p:sp>
      <p:sp>
        <p:nvSpPr>
          <p:cNvPr id="22" name="TextBox 21"/>
          <p:cNvSpPr txBox="1"/>
          <p:nvPr/>
        </p:nvSpPr>
        <p:spPr>
          <a:xfrm>
            <a:off x="7339358" y="2560936"/>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23" name="图片占位符 22" descr="图片包含 天空&#10;&#10;描述已自动生成"/>
          <p:cNvPicPr>
            <a:picLocks noGrp="1" noChangeAspect="1"/>
          </p:cNvPicPr>
          <p:nvPr>
            <p:ph type="pic" sz="quarter" idx="10"/>
          </p:nvPr>
        </p:nvPicPr>
        <p:blipFill>
          <a:blip r:embed="rId8"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F33433C1-54E4-415D-87F4-0B3E4E0E7A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5970750" y="2368173"/>
            <a:ext cx="6221250" cy="4489828"/>
          </a:xfrm>
          <a:prstGeom prst="rect">
            <a:avLst/>
          </a:prstGeom>
        </p:spPr>
      </p:pic>
      <p:pic>
        <p:nvPicPr>
          <p:cNvPr id="18" name="图片 17">
            <a:extLst>
              <a:ext uri="{FF2B5EF4-FFF2-40B4-BE49-F238E27FC236}">
                <a16:creationId xmlns:a16="http://schemas.microsoft.com/office/drawing/2014/main" id="{2D743E55-277E-4322-95D2-574BBF87DAA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4360433" cy="4196436"/>
          </a:xfrm>
          <a:prstGeom prst="rect">
            <a:avLst/>
          </a:prstGeom>
        </p:spPr>
      </p:pic>
      <p:pic>
        <p:nvPicPr>
          <p:cNvPr id="19" name="图片 18">
            <a:extLst>
              <a:ext uri="{FF2B5EF4-FFF2-40B4-BE49-F238E27FC236}">
                <a16:creationId xmlns:a16="http://schemas.microsoft.com/office/drawing/2014/main" id="{30697DC3-ABD6-47D0-A974-3729B4552D5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830849" y="4719955"/>
            <a:ext cx="5361151" cy="2138046"/>
          </a:xfrm>
          <a:prstGeom prst="rect">
            <a:avLst/>
          </a:prstGeom>
        </p:spPr>
      </p:pic>
      <p:pic>
        <p:nvPicPr>
          <p:cNvPr id="20" name="图片 19">
            <a:extLst>
              <a:ext uri="{FF2B5EF4-FFF2-40B4-BE49-F238E27FC236}">
                <a16:creationId xmlns:a16="http://schemas.microsoft.com/office/drawing/2014/main" id="{5BAB1BFF-2358-4784-A28B-60A4F4A6CE5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646630" y="0"/>
            <a:ext cx="6343148" cy="2596997"/>
          </a:xfrm>
          <a:prstGeom prst="rect">
            <a:avLst/>
          </a:prstGeom>
        </p:spPr>
      </p:pic>
      <p:pic>
        <p:nvPicPr>
          <p:cNvPr id="21" name="图片 20">
            <a:extLst>
              <a:ext uri="{FF2B5EF4-FFF2-40B4-BE49-F238E27FC236}">
                <a16:creationId xmlns:a16="http://schemas.microsoft.com/office/drawing/2014/main" id="{0DB3218D-0ECC-43ED-9E07-3FCB08EC087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0" y="3906924"/>
            <a:ext cx="4174640" cy="2951076"/>
          </a:xfrm>
          <a:prstGeom prst="rect">
            <a:avLst/>
          </a:prstGeom>
        </p:spPr>
      </p:pic>
      <p:sp>
        <p:nvSpPr>
          <p:cNvPr id="13" name="TextBox 12"/>
          <p:cNvSpPr txBox="1"/>
          <p:nvPr/>
        </p:nvSpPr>
        <p:spPr>
          <a:xfrm>
            <a:off x="4522493" y="2706595"/>
            <a:ext cx="3494867" cy="1200329"/>
          </a:xfrm>
          <a:prstGeom prst="rect">
            <a:avLst/>
          </a:prstGeom>
          <a:noFill/>
        </p:spPr>
        <p:txBody>
          <a:bodyPr wrap="none" rtlCol="0">
            <a:spAutoFit/>
          </a:bodyPr>
          <a:lstStyle/>
          <a:p>
            <a:r>
              <a:rPr lang="id-ID" sz="7200" b="1" dirty="0">
                <a:solidFill>
                  <a:schemeClr val="dk1">
                    <a:lumMod val="100000"/>
                  </a:schemeClr>
                </a:solidFill>
                <a:latin typeface="微软雅黑" panose="020B0503020204020204" charset="-122"/>
                <a:ea typeface="Gulim" panose="020B0600000101010101" charset="-127"/>
                <a:cs typeface="Gulim" panose="020B0600000101010101" charset="-127"/>
              </a:rPr>
              <a:t>Thanks</a:t>
            </a:r>
          </a:p>
        </p:txBody>
      </p:sp>
      <p:sp>
        <p:nvSpPr>
          <p:cNvPr id="14" name="TextBox 13"/>
          <p:cNvSpPr txBox="1"/>
          <p:nvPr/>
        </p:nvSpPr>
        <p:spPr>
          <a:xfrm>
            <a:off x="4419900" y="3743330"/>
            <a:ext cx="3352200" cy="338554"/>
          </a:xfrm>
          <a:prstGeom prst="rect">
            <a:avLst/>
          </a:prstGeom>
          <a:noFill/>
        </p:spPr>
        <p:txBody>
          <a:bodyPr wrap="none" rtlCol="0">
            <a:spAutoFit/>
          </a:bodyPr>
          <a:lstStyle/>
          <a:p>
            <a:r>
              <a:rPr lang="id-ID" sz="1600" spc="300" dirty="0">
                <a:solidFill>
                  <a:schemeClr val="dk1">
                    <a:lumMod val="100000"/>
                  </a:schemeClr>
                </a:solidFill>
                <a:latin typeface="Lato" panose="020F0502020204030203" pitchFamily="34" charset="0"/>
                <a:ea typeface="Lato" panose="020F0502020204030203" pitchFamily="34" charset="0"/>
                <a:cs typeface="Lato" panose="020F0502020204030203" pitchFamily="34" charset="0"/>
              </a:rPr>
              <a:t>For watching &amp; Listening</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138475" y="4681077"/>
            <a:ext cx="5799629"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bussiness dolor sit amet, Morimoto ac netus nibh aliquet, porttitor ligula justo libero vivamus porttitor dolor, conubia mollit. Sapien nam suspendisse, tincidunt eget ante tincidunt, eros in auctor fringilla praesent at diam. bussiness dolor sit amet, Morimoto ac netus nibh aliquet, bussiness dolor sit amet, Morimoto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 name="矩形 10">
            <a:extLst>
              <a:ext uri="{FF2B5EF4-FFF2-40B4-BE49-F238E27FC236}">
                <a16:creationId xmlns:a16="http://schemas.microsoft.com/office/drawing/2014/main" id="{4B215008-2C29-43E0-A5CA-F362BB10F58E}"/>
              </a:ext>
            </a:extLst>
          </p:cNvPr>
          <p:cNvSpPr/>
          <p:nvPr/>
        </p:nvSpPr>
        <p:spPr>
          <a:xfrm>
            <a:off x="-21456" y="206466"/>
            <a:ext cx="6691539" cy="4220231"/>
          </a:xfrm>
          <a:prstGeom prst="rect">
            <a:avLst/>
          </a:pr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Graphic 16">
            <a:extLst>
              <a:ext uri="{FF2B5EF4-FFF2-40B4-BE49-F238E27FC236}">
                <a16:creationId xmlns:a16="http://schemas.microsoft.com/office/drawing/2014/main" id="{38A26880-C165-4C75-A8A8-DAB8BA703932}"/>
              </a:ext>
            </a:extLst>
          </p:cNvPr>
          <p:cNvSpPr/>
          <p:nvPr/>
        </p:nvSpPr>
        <p:spPr>
          <a:xfrm>
            <a:off x="-511993" y="-472261"/>
            <a:ext cx="3830499" cy="3239523"/>
          </a:xfrm>
          <a:custGeom>
            <a:avLst/>
            <a:gdLst>
              <a:gd name="connsiteX0" fmla="*/ 985610 w 1152753"/>
              <a:gd name="connsiteY0" fmla="*/ 0 h 974904"/>
              <a:gd name="connsiteX1" fmla="*/ 1139912 w 1152753"/>
              <a:gd name="connsiteY1" fmla="*/ 675736 h 974904"/>
              <a:gd name="connsiteX2" fmla="*/ 654684 w 1152753"/>
              <a:gd name="connsiteY2" fmla="*/ 966251 h 974904"/>
              <a:gd name="connsiteX3" fmla="*/ 312102 w 1152753"/>
              <a:gd name="connsiteY3" fmla="*/ 966251 h 974904"/>
              <a:gd name="connsiteX4" fmla="*/ 0 w 1152753"/>
              <a:gd name="connsiteY4" fmla="*/ 820828 h 974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753" h="974904">
                <a:moveTo>
                  <a:pt x="985610" y="0"/>
                </a:moveTo>
                <a:cubicBezTo>
                  <a:pt x="1139912" y="332033"/>
                  <a:pt x="1191345" y="557278"/>
                  <a:pt x="1139912" y="675736"/>
                </a:cubicBezTo>
                <a:cubicBezTo>
                  <a:pt x="1062761" y="853423"/>
                  <a:pt x="736812" y="1000765"/>
                  <a:pt x="654684" y="966251"/>
                </a:cubicBezTo>
                <a:cubicBezTo>
                  <a:pt x="572557" y="931737"/>
                  <a:pt x="515235" y="896631"/>
                  <a:pt x="312102" y="966251"/>
                </a:cubicBezTo>
                <a:cubicBezTo>
                  <a:pt x="176679" y="1012665"/>
                  <a:pt x="72646" y="964190"/>
                  <a:pt x="0" y="820828"/>
                </a:cubicBezTo>
              </a:path>
            </a:pathLst>
          </a:custGeom>
          <a:noFill/>
          <a:ln w="9449" cap="flat">
            <a:solidFill>
              <a:schemeClr val="bg1"/>
            </a:solidFill>
            <a:prstDash val="solid"/>
            <a:miter/>
          </a:ln>
        </p:spPr>
        <p:txBody>
          <a:bodyPr rtlCol="0" anchor="ctr"/>
          <a:lstStyle/>
          <a:p>
            <a:endParaRPr/>
          </a:p>
        </p:txBody>
      </p:sp>
      <p:sp>
        <p:nvSpPr>
          <p:cNvPr id="13" name="Graphic 18">
            <a:extLst>
              <a:ext uri="{FF2B5EF4-FFF2-40B4-BE49-F238E27FC236}">
                <a16:creationId xmlns:a16="http://schemas.microsoft.com/office/drawing/2014/main" id="{95357FAD-4EAC-49E1-B1AC-EE7E2648A188}"/>
              </a:ext>
            </a:extLst>
          </p:cNvPr>
          <p:cNvSpPr/>
          <p:nvPr/>
        </p:nvSpPr>
        <p:spPr>
          <a:xfrm>
            <a:off x="-731589" y="-751743"/>
            <a:ext cx="3101772" cy="2848566"/>
          </a:xfrm>
          <a:custGeom>
            <a:avLst/>
            <a:gdLst>
              <a:gd name="connsiteX0" fmla="*/ 659964 w 933450"/>
              <a:gd name="connsiteY0" fmla="*/ 0 h 857250"/>
              <a:gd name="connsiteX1" fmla="*/ 742255 w 933450"/>
              <a:gd name="connsiteY1" fmla="*/ 382463 h 857250"/>
              <a:gd name="connsiteX2" fmla="*/ 818705 w 933450"/>
              <a:gd name="connsiteY2" fmla="*/ 863087 h 857250"/>
              <a:gd name="connsiteX3" fmla="*/ 275166 w 933450"/>
              <a:gd name="connsiteY3" fmla="*/ 777583 h 857250"/>
              <a:gd name="connsiteX4" fmla="*/ 0 w 933450"/>
              <a:gd name="connsiteY4" fmla="*/ 642110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857250">
                <a:moveTo>
                  <a:pt x="659964" y="0"/>
                </a:moveTo>
                <a:cubicBezTo>
                  <a:pt x="621521" y="184827"/>
                  <a:pt x="648952" y="312314"/>
                  <a:pt x="742255" y="382463"/>
                </a:cubicBezTo>
                <a:cubicBezTo>
                  <a:pt x="882210" y="487685"/>
                  <a:pt x="1053135" y="863087"/>
                  <a:pt x="818705" y="863087"/>
                </a:cubicBezTo>
                <a:cubicBezTo>
                  <a:pt x="584274" y="863087"/>
                  <a:pt x="436170" y="777583"/>
                  <a:pt x="275166" y="777583"/>
                </a:cubicBezTo>
                <a:cubicBezTo>
                  <a:pt x="167830" y="777583"/>
                  <a:pt x="76108" y="732426"/>
                  <a:pt x="0" y="642110"/>
                </a:cubicBezTo>
              </a:path>
            </a:pathLst>
          </a:custGeom>
          <a:noFill/>
          <a:ln w="9525" cap="flat">
            <a:solidFill>
              <a:schemeClr val="bg1"/>
            </a:solidFill>
            <a:prstDash val="solid"/>
            <a:miter/>
          </a:ln>
        </p:spPr>
        <p:txBody>
          <a:bodyPr rtlCol="0" anchor="ctr"/>
          <a:lstStyle/>
          <a:p>
            <a:endParaRPr/>
          </a:p>
        </p:txBody>
      </p:sp>
      <p:sp>
        <p:nvSpPr>
          <p:cNvPr id="14" name="Graphic 20">
            <a:extLst>
              <a:ext uri="{FF2B5EF4-FFF2-40B4-BE49-F238E27FC236}">
                <a16:creationId xmlns:a16="http://schemas.microsoft.com/office/drawing/2014/main" id="{8829A8F1-D16B-4C49-8DEA-78D6E20BE3AE}"/>
              </a:ext>
            </a:extLst>
          </p:cNvPr>
          <p:cNvSpPr/>
          <p:nvPr/>
        </p:nvSpPr>
        <p:spPr>
          <a:xfrm>
            <a:off x="-780753" y="-252502"/>
            <a:ext cx="2258324" cy="1741346"/>
          </a:xfrm>
          <a:custGeom>
            <a:avLst/>
            <a:gdLst>
              <a:gd name="connsiteX0" fmla="*/ 543579 w 679621"/>
              <a:gd name="connsiteY0" fmla="*/ 0 h 524042"/>
              <a:gd name="connsiteX1" fmla="*/ 579010 w 679621"/>
              <a:gd name="connsiteY1" fmla="*/ 524143 h 524042"/>
              <a:gd name="connsiteX2" fmla="*/ 0 w 679621"/>
              <a:gd name="connsiteY2" fmla="*/ 341559 h 524042"/>
            </a:gdLst>
            <a:ahLst/>
            <a:cxnLst>
              <a:cxn ang="0">
                <a:pos x="connsiteX0" y="connsiteY0"/>
              </a:cxn>
              <a:cxn ang="0">
                <a:pos x="connsiteX1" y="connsiteY1"/>
              </a:cxn>
              <a:cxn ang="0">
                <a:pos x="connsiteX2" y="connsiteY2"/>
              </a:cxn>
            </a:cxnLst>
            <a:rect l="l" t="t" r="r" b="b"/>
            <a:pathLst>
              <a:path w="679621" h="524042">
                <a:moveTo>
                  <a:pt x="543579" y="0"/>
                </a:moveTo>
                <a:cubicBezTo>
                  <a:pt x="724231" y="349428"/>
                  <a:pt x="736041" y="524143"/>
                  <a:pt x="579010" y="524143"/>
                </a:cubicBezTo>
                <a:cubicBezTo>
                  <a:pt x="343463" y="524143"/>
                  <a:pt x="313296" y="227599"/>
                  <a:pt x="0" y="341559"/>
                </a:cubicBezTo>
              </a:path>
            </a:pathLst>
          </a:custGeom>
          <a:noFill/>
          <a:ln w="9396" cap="flat">
            <a:solidFill>
              <a:schemeClr val="bg1"/>
            </a:solidFill>
            <a:prstDash val="solid"/>
            <a:miter/>
          </a:ln>
        </p:spPr>
        <p:txBody>
          <a:bodyPr rtlCol="0" anchor="ctr"/>
          <a:lstStyle/>
          <a:p>
            <a:endParaRPr/>
          </a:p>
        </p:txBody>
      </p:sp>
      <p:pic>
        <p:nvPicPr>
          <p:cNvPr id="15" name="图片 14">
            <a:extLst>
              <a:ext uri="{FF2B5EF4-FFF2-40B4-BE49-F238E27FC236}">
                <a16:creationId xmlns:a16="http://schemas.microsoft.com/office/drawing/2014/main" id="{5468BC84-FB20-480B-95E1-04A19BAE6B5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6200000">
            <a:off x="8707504" y="3232946"/>
            <a:ext cx="3399342" cy="3850764"/>
          </a:xfrm>
          <a:prstGeom prst="rect">
            <a:avLst/>
          </a:prstGeom>
        </p:spPr>
      </p:pic>
      <p:grpSp>
        <p:nvGrpSpPr>
          <p:cNvPr id="16" name="Group 6">
            <a:extLst>
              <a:ext uri="{FF2B5EF4-FFF2-40B4-BE49-F238E27FC236}">
                <a16:creationId xmlns:a16="http://schemas.microsoft.com/office/drawing/2014/main" id="{55132863-6288-43DD-BA21-4089574D2A26}"/>
              </a:ext>
            </a:extLst>
          </p:cNvPr>
          <p:cNvGrpSpPr/>
          <p:nvPr/>
        </p:nvGrpSpPr>
        <p:grpSpPr>
          <a:xfrm rot="12600000">
            <a:off x="10303052" y="5921987"/>
            <a:ext cx="2683202" cy="2333210"/>
            <a:chOff x="20994725" y="10320442"/>
            <a:chExt cx="3197965" cy="2780828"/>
          </a:xfrm>
        </p:grpSpPr>
        <p:sp>
          <p:nvSpPr>
            <p:cNvPr id="23" name="Graphic 16">
              <a:extLst>
                <a:ext uri="{FF2B5EF4-FFF2-40B4-BE49-F238E27FC236}">
                  <a16:creationId xmlns:a16="http://schemas.microsoft.com/office/drawing/2014/main" id="{D6173F48-2464-4398-BD6E-C028DEC78DAC}"/>
                </a:ext>
              </a:extLst>
            </p:cNvPr>
            <p:cNvSpPr/>
            <p:nvPr/>
          </p:nvSpPr>
          <p:spPr>
            <a:xfrm>
              <a:off x="21263485" y="10623988"/>
              <a:ext cx="2929205" cy="2477282"/>
            </a:xfrm>
            <a:custGeom>
              <a:avLst/>
              <a:gdLst>
                <a:gd name="connsiteX0" fmla="*/ 985610 w 1152753"/>
                <a:gd name="connsiteY0" fmla="*/ 0 h 974904"/>
                <a:gd name="connsiteX1" fmla="*/ 1139912 w 1152753"/>
                <a:gd name="connsiteY1" fmla="*/ 675736 h 974904"/>
                <a:gd name="connsiteX2" fmla="*/ 654684 w 1152753"/>
                <a:gd name="connsiteY2" fmla="*/ 966251 h 974904"/>
                <a:gd name="connsiteX3" fmla="*/ 312102 w 1152753"/>
                <a:gd name="connsiteY3" fmla="*/ 966251 h 974904"/>
                <a:gd name="connsiteX4" fmla="*/ 0 w 1152753"/>
                <a:gd name="connsiteY4" fmla="*/ 820828 h 974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753" h="974904">
                  <a:moveTo>
                    <a:pt x="985610" y="0"/>
                  </a:moveTo>
                  <a:cubicBezTo>
                    <a:pt x="1139912" y="332033"/>
                    <a:pt x="1191345" y="557278"/>
                    <a:pt x="1139912" y="675736"/>
                  </a:cubicBezTo>
                  <a:cubicBezTo>
                    <a:pt x="1062761" y="853423"/>
                    <a:pt x="736812" y="1000765"/>
                    <a:pt x="654684" y="966251"/>
                  </a:cubicBezTo>
                  <a:cubicBezTo>
                    <a:pt x="572557" y="931737"/>
                    <a:pt x="515235" y="896631"/>
                    <a:pt x="312102" y="966251"/>
                  </a:cubicBezTo>
                  <a:cubicBezTo>
                    <a:pt x="176679" y="1012665"/>
                    <a:pt x="72646" y="964190"/>
                    <a:pt x="0" y="820828"/>
                  </a:cubicBezTo>
                </a:path>
              </a:pathLst>
            </a:custGeom>
            <a:noFill/>
            <a:ln w="9449" cap="flat">
              <a:solidFill>
                <a:schemeClr val="bg1"/>
              </a:solidFill>
              <a:prstDash val="solid"/>
              <a:miter/>
            </a:ln>
          </p:spPr>
          <p:txBody>
            <a:bodyPr rtlCol="0" anchor="ctr"/>
            <a:lstStyle/>
            <a:p>
              <a:endParaRPr/>
            </a:p>
          </p:txBody>
        </p:sp>
        <p:sp>
          <p:nvSpPr>
            <p:cNvPr id="24" name="Graphic 18">
              <a:extLst>
                <a:ext uri="{FF2B5EF4-FFF2-40B4-BE49-F238E27FC236}">
                  <a16:creationId xmlns:a16="http://schemas.microsoft.com/office/drawing/2014/main" id="{A8ABD266-53DC-4A8A-AC9D-7C3A68BB04DB}"/>
                </a:ext>
              </a:extLst>
            </p:cNvPr>
            <p:cNvSpPr/>
            <p:nvPr/>
          </p:nvSpPr>
          <p:spPr>
            <a:xfrm>
              <a:off x="21043889" y="10320442"/>
              <a:ext cx="2371943" cy="2178315"/>
            </a:xfrm>
            <a:custGeom>
              <a:avLst/>
              <a:gdLst>
                <a:gd name="connsiteX0" fmla="*/ 659964 w 933450"/>
                <a:gd name="connsiteY0" fmla="*/ 0 h 857250"/>
                <a:gd name="connsiteX1" fmla="*/ 742255 w 933450"/>
                <a:gd name="connsiteY1" fmla="*/ 382463 h 857250"/>
                <a:gd name="connsiteX2" fmla="*/ 818705 w 933450"/>
                <a:gd name="connsiteY2" fmla="*/ 863087 h 857250"/>
                <a:gd name="connsiteX3" fmla="*/ 275166 w 933450"/>
                <a:gd name="connsiteY3" fmla="*/ 777583 h 857250"/>
                <a:gd name="connsiteX4" fmla="*/ 0 w 933450"/>
                <a:gd name="connsiteY4" fmla="*/ 642110 h 85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0" h="857250">
                  <a:moveTo>
                    <a:pt x="659964" y="0"/>
                  </a:moveTo>
                  <a:cubicBezTo>
                    <a:pt x="621521" y="184827"/>
                    <a:pt x="648952" y="312314"/>
                    <a:pt x="742255" y="382463"/>
                  </a:cubicBezTo>
                  <a:cubicBezTo>
                    <a:pt x="882210" y="487685"/>
                    <a:pt x="1053135" y="863087"/>
                    <a:pt x="818705" y="863087"/>
                  </a:cubicBezTo>
                  <a:cubicBezTo>
                    <a:pt x="584274" y="863087"/>
                    <a:pt x="436170" y="777583"/>
                    <a:pt x="275166" y="777583"/>
                  </a:cubicBezTo>
                  <a:cubicBezTo>
                    <a:pt x="167830" y="777583"/>
                    <a:pt x="76108" y="732426"/>
                    <a:pt x="0" y="642110"/>
                  </a:cubicBezTo>
                </a:path>
              </a:pathLst>
            </a:custGeom>
            <a:noFill/>
            <a:ln w="9525" cap="flat">
              <a:solidFill>
                <a:schemeClr val="bg1"/>
              </a:solidFill>
              <a:prstDash val="solid"/>
              <a:miter/>
            </a:ln>
          </p:spPr>
          <p:txBody>
            <a:bodyPr rtlCol="0" anchor="ctr"/>
            <a:lstStyle/>
            <a:p>
              <a:endParaRPr/>
            </a:p>
          </p:txBody>
        </p:sp>
        <p:sp>
          <p:nvSpPr>
            <p:cNvPr id="25" name="Graphic 20">
              <a:extLst>
                <a:ext uri="{FF2B5EF4-FFF2-40B4-BE49-F238E27FC236}">
                  <a16:creationId xmlns:a16="http://schemas.microsoft.com/office/drawing/2014/main" id="{CCB88948-B2B5-4506-9E7D-928A92302519}"/>
                </a:ext>
              </a:extLst>
            </p:cNvPr>
            <p:cNvSpPr/>
            <p:nvPr/>
          </p:nvSpPr>
          <p:spPr>
            <a:xfrm>
              <a:off x="20994725" y="10819683"/>
              <a:ext cx="1726953" cy="1331617"/>
            </a:xfrm>
            <a:custGeom>
              <a:avLst/>
              <a:gdLst>
                <a:gd name="connsiteX0" fmla="*/ 543579 w 679621"/>
                <a:gd name="connsiteY0" fmla="*/ 0 h 524042"/>
                <a:gd name="connsiteX1" fmla="*/ 579010 w 679621"/>
                <a:gd name="connsiteY1" fmla="*/ 524143 h 524042"/>
                <a:gd name="connsiteX2" fmla="*/ 0 w 679621"/>
                <a:gd name="connsiteY2" fmla="*/ 341559 h 524042"/>
              </a:gdLst>
              <a:ahLst/>
              <a:cxnLst>
                <a:cxn ang="0">
                  <a:pos x="connsiteX0" y="connsiteY0"/>
                </a:cxn>
                <a:cxn ang="0">
                  <a:pos x="connsiteX1" y="connsiteY1"/>
                </a:cxn>
                <a:cxn ang="0">
                  <a:pos x="connsiteX2" y="connsiteY2"/>
                </a:cxn>
              </a:cxnLst>
              <a:rect l="l" t="t" r="r" b="b"/>
              <a:pathLst>
                <a:path w="679621" h="524042">
                  <a:moveTo>
                    <a:pt x="543579" y="0"/>
                  </a:moveTo>
                  <a:cubicBezTo>
                    <a:pt x="724231" y="349428"/>
                    <a:pt x="736041" y="524143"/>
                    <a:pt x="579010" y="524143"/>
                  </a:cubicBezTo>
                  <a:cubicBezTo>
                    <a:pt x="343463" y="524143"/>
                    <a:pt x="313296" y="227599"/>
                    <a:pt x="0" y="341559"/>
                  </a:cubicBezTo>
                </a:path>
              </a:pathLst>
            </a:custGeom>
            <a:noFill/>
            <a:ln w="9396" cap="flat">
              <a:solidFill>
                <a:schemeClr val="bg1"/>
              </a:solidFill>
              <a:prstDash val="solid"/>
              <a:miter/>
            </a:ln>
          </p:spPr>
          <p:txBody>
            <a:bodyPr rtlCol="0" anchor="ctr"/>
            <a:lstStyle/>
            <a:p>
              <a:endParaRPr/>
            </a:p>
          </p:txBody>
        </p:sp>
      </p:grpSp>
      <p:pic>
        <p:nvPicPr>
          <p:cNvPr id="3" name="图片 2">
            <a:extLst>
              <a:ext uri="{FF2B5EF4-FFF2-40B4-BE49-F238E27FC236}">
                <a16:creationId xmlns:a16="http://schemas.microsoft.com/office/drawing/2014/main" id="{B17BA3C3-64D7-4EA7-994F-8C9CAE6355B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0800000">
            <a:off x="9734410" y="-533770"/>
            <a:ext cx="1667352" cy="2410145"/>
          </a:xfrm>
          <a:prstGeom prst="rect">
            <a:avLst/>
          </a:prstGeom>
        </p:spPr>
      </p:pic>
      <p:pic>
        <p:nvPicPr>
          <p:cNvPr id="26" name="图片 25">
            <a:extLst>
              <a:ext uri="{FF2B5EF4-FFF2-40B4-BE49-F238E27FC236}">
                <a16:creationId xmlns:a16="http://schemas.microsoft.com/office/drawing/2014/main" id="{9BD4F654-86BF-4D44-A80E-DCCCE1FF85C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1591" y="4469810"/>
            <a:ext cx="2113789" cy="2618783"/>
          </a:xfrm>
          <a:prstGeom prst="rect">
            <a:avLst/>
          </a:prstGeom>
        </p:spPr>
      </p:pic>
      <p:sp>
        <p:nvSpPr>
          <p:cNvPr id="27" name="TextBox 5">
            <a:extLst>
              <a:ext uri="{FF2B5EF4-FFF2-40B4-BE49-F238E27FC236}">
                <a16:creationId xmlns:a16="http://schemas.microsoft.com/office/drawing/2014/main" id="{06EE5403-8883-4B6D-975A-41629A85FC60}"/>
              </a:ext>
            </a:extLst>
          </p:cNvPr>
          <p:cNvSpPr txBox="1"/>
          <p:nvPr/>
        </p:nvSpPr>
        <p:spPr>
          <a:xfrm>
            <a:off x="7155891" y="2032500"/>
            <a:ext cx="5487200" cy="1672446"/>
          </a:xfrm>
          <a:prstGeom prst="rect">
            <a:avLst/>
          </a:prstGeom>
          <a:noFill/>
        </p:spPr>
        <p:txBody>
          <a:bodyPr wrap="square" rtlCol="0">
            <a:spAutoFit/>
          </a:bodyPr>
          <a:lstStyle/>
          <a:p>
            <a:pPr>
              <a:lnSpc>
                <a:spcPts val="6000"/>
              </a:lnSpc>
            </a:pPr>
            <a:r>
              <a:rPr lang="en-US" sz="6900" b="1" spc="300" dirty="0">
                <a:latin typeface="Montserrat" charset="0"/>
                <a:ea typeface="Montserrat" charset="0"/>
                <a:cs typeface="Montserrat" charset="0"/>
              </a:rPr>
              <a:t>meet our team</a:t>
            </a:r>
          </a:p>
        </p:txBody>
      </p:sp>
      <p:sp>
        <p:nvSpPr>
          <p:cNvPr id="28" name="TextBox 10">
            <a:extLst>
              <a:ext uri="{FF2B5EF4-FFF2-40B4-BE49-F238E27FC236}">
                <a16:creationId xmlns:a16="http://schemas.microsoft.com/office/drawing/2014/main" id="{7FA33928-BE1F-4BAF-921B-34F91FA9E8EA}"/>
              </a:ext>
            </a:extLst>
          </p:cNvPr>
          <p:cNvSpPr txBox="1"/>
          <p:nvPr/>
        </p:nvSpPr>
        <p:spPr>
          <a:xfrm>
            <a:off x="7155891" y="1716026"/>
            <a:ext cx="3093531" cy="307777"/>
          </a:xfrm>
          <a:prstGeom prst="rect">
            <a:avLst/>
          </a:prstGeom>
          <a:noFill/>
        </p:spPr>
        <p:txBody>
          <a:bodyPr wrap="square" rtlCol="0">
            <a:spAutoFit/>
          </a:bodyPr>
          <a:lstStyle/>
          <a:p>
            <a:r>
              <a:rPr lang="en-US" sz="1400" spc="300" dirty="0">
                <a:latin typeface="Montserrat" charset="0"/>
                <a:ea typeface="Montserrat" charset="0"/>
                <a:cs typeface="Montserrat" charset="0"/>
              </a:rPr>
              <a:t>You Can Write </a:t>
            </a:r>
            <a:r>
              <a:rPr lang="en-US" sz="1400" b="1" spc="300" dirty="0">
                <a:latin typeface="Montserrat Extra" charset="0"/>
                <a:ea typeface="Montserrat Extra" charset="0"/>
                <a:cs typeface="Montserrat Extra" charset="0"/>
              </a:rPr>
              <a:t>Here</a:t>
            </a:r>
          </a:p>
        </p:txBody>
      </p:sp>
      <p:sp>
        <p:nvSpPr>
          <p:cNvPr id="29" name="Rectangle 2">
            <a:extLst>
              <a:ext uri="{FF2B5EF4-FFF2-40B4-BE49-F238E27FC236}">
                <a16:creationId xmlns:a16="http://schemas.microsoft.com/office/drawing/2014/main" id="{3AC6C018-5EC0-4BA7-A9C9-2B2CBB249C73}"/>
              </a:ext>
            </a:extLst>
          </p:cNvPr>
          <p:cNvSpPr/>
          <p:nvPr/>
        </p:nvSpPr>
        <p:spPr>
          <a:xfrm>
            <a:off x="7155891" y="3672414"/>
            <a:ext cx="1709521" cy="54864"/>
          </a:xfrm>
          <a:prstGeom prst="rect">
            <a:avLst/>
          </a:prstGeom>
          <a:solidFill>
            <a:schemeClr val="dk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885FDF98-06C0-494C-A867-92E8436FB43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762" y="0"/>
            <a:ext cx="3350315" cy="4531370"/>
          </a:xfrm>
          <a:prstGeom prst="rect">
            <a:avLst/>
          </a:prstGeom>
        </p:spPr>
      </p:pic>
      <p:sp>
        <p:nvSpPr>
          <p:cNvPr id="42" name="TextBox 23">
            <a:extLst>
              <a:ext uri="{FF2B5EF4-FFF2-40B4-BE49-F238E27FC236}">
                <a16:creationId xmlns:a16="http://schemas.microsoft.com/office/drawing/2014/main" id="{841819E6-8279-4C31-87EB-6E2B429BF9F0}"/>
              </a:ext>
            </a:extLst>
          </p:cNvPr>
          <p:cNvSpPr txBox="1"/>
          <p:nvPr/>
        </p:nvSpPr>
        <p:spPr>
          <a:xfrm>
            <a:off x="857250" y="646590"/>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43" name="TextBox 24">
            <a:extLst>
              <a:ext uri="{FF2B5EF4-FFF2-40B4-BE49-F238E27FC236}">
                <a16:creationId xmlns:a16="http://schemas.microsoft.com/office/drawing/2014/main" id="{CB3CB087-D26E-4A31-9519-FA4ABC7DFFDD}"/>
              </a:ext>
            </a:extLst>
          </p:cNvPr>
          <p:cNvSpPr txBox="1"/>
          <p:nvPr/>
        </p:nvSpPr>
        <p:spPr>
          <a:xfrm>
            <a:off x="857250" y="877039"/>
            <a:ext cx="4219002" cy="1862048"/>
          </a:xfrm>
          <a:prstGeom prst="rect">
            <a:avLst/>
          </a:prstGeom>
          <a:noFill/>
        </p:spPr>
        <p:txBody>
          <a:bodyPr wrap="square" rtlCol="0">
            <a:spAutoFit/>
          </a:bodyPr>
          <a:lstStyle/>
          <a:p>
            <a:r>
              <a:rPr lang="en-US" sz="5750" b="1" dirty="0">
                <a:solidFill>
                  <a:schemeClr val="dk1">
                    <a:lumMod val="100000"/>
                  </a:schemeClr>
                </a:solidFill>
                <a:latin typeface="Montserrat" charset="0"/>
                <a:ea typeface="Montserrat" charset="0"/>
                <a:cs typeface="Montserrat" charset="0"/>
              </a:rPr>
              <a:t>meet</a:t>
            </a:r>
          </a:p>
          <a:p>
            <a:r>
              <a:rPr lang="en-US" sz="5750" b="1" dirty="0" err="1">
                <a:solidFill>
                  <a:schemeClr val="dk1">
                    <a:lumMod val="100000"/>
                  </a:schemeClr>
                </a:solidFill>
                <a:latin typeface="Montserrat" charset="0"/>
                <a:ea typeface="Montserrat" charset="0"/>
                <a:cs typeface="Montserrat" charset="0"/>
              </a:rPr>
              <a:t>jane</a:t>
            </a:r>
            <a:r>
              <a:rPr lang="en-US" sz="5750" b="1" dirty="0">
                <a:solidFill>
                  <a:schemeClr val="dk1">
                    <a:lumMod val="100000"/>
                  </a:schemeClr>
                </a:solidFill>
                <a:latin typeface="Montserrat" charset="0"/>
                <a:ea typeface="Montserrat" charset="0"/>
                <a:cs typeface="Montserrat" charset="0"/>
              </a:rPr>
              <a:t> doe</a:t>
            </a:r>
          </a:p>
        </p:txBody>
      </p:sp>
      <p:sp>
        <p:nvSpPr>
          <p:cNvPr id="44" name="Shape 2779">
            <a:extLst>
              <a:ext uri="{FF2B5EF4-FFF2-40B4-BE49-F238E27FC236}">
                <a16:creationId xmlns:a16="http://schemas.microsoft.com/office/drawing/2014/main" id="{824810AD-439F-4A36-A5CE-0A6CB521D19D}"/>
              </a:ext>
            </a:extLst>
          </p:cNvPr>
          <p:cNvSpPr/>
          <p:nvPr/>
        </p:nvSpPr>
        <p:spPr>
          <a:xfrm>
            <a:off x="919099" y="5014744"/>
            <a:ext cx="329862" cy="453559"/>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5" name="Shape 2782">
            <a:extLst>
              <a:ext uri="{FF2B5EF4-FFF2-40B4-BE49-F238E27FC236}">
                <a16:creationId xmlns:a16="http://schemas.microsoft.com/office/drawing/2014/main" id="{7B396ACB-0274-43B9-97EC-C662A4030DE6}"/>
              </a:ext>
            </a:extLst>
          </p:cNvPr>
          <p:cNvSpPr/>
          <p:nvPr/>
        </p:nvSpPr>
        <p:spPr>
          <a:xfrm>
            <a:off x="3181658" y="3677159"/>
            <a:ext cx="453996" cy="391801"/>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6" name="Shape 2783">
            <a:extLst>
              <a:ext uri="{FF2B5EF4-FFF2-40B4-BE49-F238E27FC236}">
                <a16:creationId xmlns:a16="http://schemas.microsoft.com/office/drawing/2014/main" id="{B483091A-3BFD-4C62-B145-C1650399E86D}"/>
              </a:ext>
            </a:extLst>
          </p:cNvPr>
          <p:cNvSpPr/>
          <p:nvPr/>
        </p:nvSpPr>
        <p:spPr>
          <a:xfrm>
            <a:off x="3181658" y="5048296"/>
            <a:ext cx="453559" cy="391710"/>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778">
            <a:extLst>
              <a:ext uri="{FF2B5EF4-FFF2-40B4-BE49-F238E27FC236}">
                <a16:creationId xmlns:a16="http://schemas.microsoft.com/office/drawing/2014/main" id="{9730089F-482D-4460-A592-ABD3AD558822}"/>
              </a:ext>
            </a:extLst>
          </p:cNvPr>
          <p:cNvSpPr/>
          <p:nvPr/>
        </p:nvSpPr>
        <p:spPr>
          <a:xfrm>
            <a:off x="857250" y="3646280"/>
            <a:ext cx="453559" cy="4535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8" name="TextBox 44">
            <a:extLst>
              <a:ext uri="{FF2B5EF4-FFF2-40B4-BE49-F238E27FC236}">
                <a16:creationId xmlns:a16="http://schemas.microsoft.com/office/drawing/2014/main" id="{84DB5ED0-7FD8-4FD6-928A-F170B31792E6}"/>
              </a:ext>
            </a:extLst>
          </p:cNvPr>
          <p:cNvSpPr txBox="1"/>
          <p:nvPr/>
        </p:nvSpPr>
        <p:spPr>
          <a:xfrm>
            <a:off x="857250" y="4199837"/>
            <a:ext cx="814647" cy="338554"/>
          </a:xfrm>
          <a:prstGeom prst="rect">
            <a:avLst/>
          </a:prstGeom>
          <a:noFill/>
        </p:spPr>
        <p:txBody>
          <a:bodyPr wrap="none" rtlCol="0">
            <a:spAutoFit/>
          </a:bodyPr>
          <a:lstStyle/>
          <a:p>
            <a:r>
              <a:rPr lang="en-US" sz="1600" b="1" spc="300" dirty="0">
                <a:latin typeface="Montserrat Semi" charset="0"/>
                <a:ea typeface="Montserrat Semi" charset="0"/>
                <a:cs typeface="Montserrat Semi" charset="0"/>
              </a:rPr>
              <a:t>SKILL</a:t>
            </a:r>
          </a:p>
        </p:txBody>
      </p:sp>
      <p:sp>
        <p:nvSpPr>
          <p:cNvPr id="49" name="TextBox 45">
            <a:extLst>
              <a:ext uri="{FF2B5EF4-FFF2-40B4-BE49-F238E27FC236}">
                <a16:creationId xmlns:a16="http://schemas.microsoft.com/office/drawing/2014/main" id="{D77CA3E7-7DDB-46E1-B5B4-7A15D681EE70}"/>
              </a:ext>
            </a:extLst>
          </p:cNvPr>
          <p:cNvSpPr txBox="1"/>
          <p:nvPr/>
        </p:nvSpPr>
        <p:spPr>
          <a:xfrm>
            <a:off x="857250" y="4453401"/>
            <a:ext cx="1897887" cy="461665"/>
          </a:xfrm>
          <a:prstGeom prst="rect">
            <a:avLst/>
          </a:prstGeom>
          <a:noFill/>
        </p:spPr>
        <p:txBody>
          <a:bodyPr wrap="square" rtlCol="0">
            <a:spAutoFit/>
          </a:bodyPr>
          <a:lstStyle/>
          <a:p>
            <a:r>
              <a:rPr lang="en-US" sz="1200" dirty="0">
                <a:latin typeface="Lato Light" charset="0"/>
                <a:ea typeface="Lato Light" charset="0"/>
                <a:cs typeface="Lato Light" charset="0"/>
              </a:rPr>
              <a:t>Entrepreneurial activities differ</a:t>
            </a:r>
          </a:p>
        </p:txBody>
      </p:sp>
      <p:sp>
        <p:nvSpPr>
          <p:cNvPr id="50" name="TextBox 46">
            <a:extLst>
              <a:ext uri="{FF2B5EF4-FFF2-40B4-BE49-F238E27FC236}">
                <a16:creationId xmlns:a16="http://schemas.microsoft.com/office/drawing/2014/main" id="{BAB1F060-23F4-431D-8996-E87E40EC810B}"/>
              </a:ext>
            </a:extLst>
          </p:cNvPr>
          <p:cNvSpPr txBox="1"/>
          <p:nvPr/>
        </p:nvSpPr>
        <p:spPr>
          <a:xfrm>
            <a:off x="3146914" y="4199837"/>
            <a:ext cx="877163" cy="338554"/>
          </a:xfrm>
          <a:prstGeom prst="rect">
            <a:avLst/>
          </a:prstGeom>
          <a:noFill/>
        </p:spPr>
        <p:txBody>
          <a:bodyPr wrap="none" rtlCol="0">
            <a:spAutoFit/>
          </a:bodyPr>
          <a:lstStyle/>
          <a:p>
            <a:r>
              <a:rPr lang="en-US" sz="1600" b="1" spc="300" dirty="0">
                <a:latin typeface="Montserrat Semi" charset="0"/>
                <a:ea typeface="Montserrat Semi" charset="0"/>
                <a:cs typeface="Montserrat Semi" charset="0"/>
              </a:rPr>
              <a:t>NAME</a:t>
            </a:r>
          </a:p>
        </p:txBody>
      </p:sp>
      <p:sp>
        <p:nvSpPr>
          <p:cNvPr id="51" name="TextBox 47">
            <a:extLst>
              <a:ext uri="{FF2B5EF4-FFF2-40B4-BE49-F238E27FC236}">
                <a16:creationId xmlns:a16="http://schemas.microsoft.com/office/drawing/2014/main" id="{783B1F7F-DE6E-4607-9BA2-72975AAF9548}"/>
              </a:ext>
            </a:extLst>
          </p:cNvPr>
          <p:cNvSpPr txBox="1"/>
          <p:nvPr/>
        </p:nvSpPr>
        <p:spPr>
          <a:xfrm>
            <a:off x="3146914" y="4453401"/>
            <a:ext cx="1897887" cy="461665"/>
          </a:xfrm>
          <a:prstGeom prst="rect">
            <a:avLst/>
          </a:prstGeom>
          <a:noFill/>
        </p:spPr>
        <p:txBody>
          <a:bodyPr wrap="square" rtlCol="0">
            <a:spAutoFit/>
          </a:bodyPr>
          <a:lstStyle/>
          <a:p>
            <a:r>
              <a:rPr lang="en-US" sz="1200" dirty="0">
                <a:latin typeface="Lato Light" charset="0"/>
                <a:ea typeface="Lato Light" charset="0"/>
                <a:cs typeface="Lato Light" charset="0"/>
              </a:rPr>
              <a:t>Entrepreneurial activities differ</a:t>
            </a:r>
          </a:p>
        </p:txBody>
      </p:sp>
      <p:sp>
        <p:nvSpPr>
          <p:cNvPr id="52" name="TextBox 48">
            <a:extLst>
              <a:ext uri="{FF2B5EF4-FFF2-40B4-BE49-F238E27FC236}">
                <a16:creationId xmlns:a16="http://schemas.microsoft.com/office/drawing/2014/main" id="{B9102837-E886-43F2-9C27-6BA65BDA320E}"/>
              </a:ext>
            </a:extLst>
          </p:cNvPr>
          <p:cNvSpPr txBox="1"/>
          <p:nvPr/>
        </p:nvSpPr>
        <p:spPr>
          <a:xfrm>
            <a:off x="857250" y="5601852"/>
            <a:ext cx="1370503" cy="338554"/>
          </a:xfrm>
          <a:prstGeom prst="rect">
            <a:avLst/>
          </a:prstGeom>
          <a:noFill/>
        </p:spPr>
        <p:txBody>
          <a:bodyPr wrap="none" rtlCol="0">
            <a:spAutoFit/>
          </a:bodyPr>
          <a:lstStyle/>
          <a:p>
            <a:r>
              <a:rPr lang="en-US" sz="1600" b="1" spc="300" dirty="0">
                <a:latin typeface="Montserrat Semi" charset="0"/>
                <a:ea typeface="Montserrat Semi" charset="0"/>
                <a:cs typeface="Montserrat Semi" charset="0"/>
              </a:rPr>
              <a:t>AWESOME</a:t>
            </a:r>
          </a:p>
        </p:txBody>
      </p:sp>
      <p:sp>
        <p:nvSpPr>
          <p:cNvPr id="53" name="TextBox 49">
            <a:extLst>
              <a:ext uri="{FF2B5EF4-FFF2-40B4-BE49-F238E27FC236}">
                <a16:creationId xmlns:a16="http://schemas.microsoft.com/office/drawing/2014/main" id="{05A76256-3650-4828-9086-EF11ECF37A51}"/>
              </a:ext>
            </a:extLst>
          </p:cNvPr>
          <p:cNvSpPr txBox="1"/>
          <p:nvPr/>
        </p:nvSpPr>
        <p:spPr>
          <a:xfrm>
            <a:off x="857250" y="5855416"/>
            <a:ext cx="1897887" cy="461665"/>
          </a:xfrm>
          <a:prstGeom prst="rect">
            <a:avLst/>
          </a:prstGeom>
          <a:noFill/>
        </p:spPr>
        <p:txBody>
          <a:bodyPr wrap="square" rtlCol="0">
            <a:spAutoFit/>
          </a:bodyPr>
          <a:lstStyle/>
          <a:p>
            <a:r>
              <a:rPr lang="en-US" sz="1200" dirty="0">
                <a:latin typeface="Lato Light" charset="0"/>
                <a:ea typeface="Lato Light" charset="0"/>
                <a:cs typeface="Lato Light" charset="0"/>
              </a:rPr>
              <a:t>Entrepreneurial activities differ</a:t>
            </a:r>
          </a:p>
        </p:txBody>
      </p:sp>
      <p:sp>
        <p:nvSpPr>
          <p:cNvPr id="54" name="TextBox 50">
            <a:extLst>
              <a:ext uri="{FF2B5EF4-FFF2-40B4-BE49-F238E27FC236}">
                <a16:creationId xmlns:a16="http://schemas.microsoft.com/office/drawing/2014/main" id="{2CF9ACF3-EBB2-4CF4-88D3-E792E1CC81C1}"/>
              </a:ext>
            </a:extLst>
          </p:cNvPr>
          <p:cNvSpPr txBox="1"/>
          <p:nvPr/>
        </p:nvSpPr>
        <p:spPr>
          <a:xfrm>
            <a:off x="3146914" y="5601852"/>
            <a:ext cx="819455" cy="338554"/>
          </a:xfrm>
          <a:prstGeom prst="rect">
            <a:avLst/>
          </a:prstGeom>
          <a:noFill/>
        </p:spPr>
        <p:txBody>
          <a:bodyPr wrap="none" rtlCol="0">
            <a:spAutoFit/>
          </a:bodyPr>
          <a:lstStyle/>
          <a:p>
            <a:r>
              <a:rPr lang="en-US" sz="1600" b="1" spc="300" dirty="0">
                <a:latin typeface="Montserrat Semi" charset="0"/>
                <a:ea typeface="Montserrat Semi" charset="0"/>
                <a:cs typeface="Montserrat Semi" charset="0"/>
              </a:rPr>
              <a:t>TITLE</a:t>
            </a:r>
          </a:p>
        </p:txBody>
      </p:sp>
      <p:sp>
        <p:nvSpPr>
          <p:cNvPr id="55" name="TextBox 51">
            <a:extLst>
              <a:ext uri="{FF2B5EF4-FFF2-40B4-BE49-F238E27FC236}">
                <a16:creationId xmlns:a16="http://schemas.microsoft.com/office/drawing/2014/main" id="{859ECBB9-4F3F-4A00-97BC-824D0D88BD26}"/>
              </a:ext>
            </a:extLst>
          </p:cNvPr>
          <p:cNvSpPr txBox="1"/>
          <p:nvPr/>
        </p:nvSpPr>
        <p:spPr>
          <a:xfrm>
            <a:off x="3146914" y="5855416"/>
            <a:ext cx="1897887" cy="461665"/>
          </a:xfrm>
          <a:prstGeom prst="rect">
            <a:avLst/>
          </a:prstGeom>
          <a:noFill/>
        </p:spPr>
        <p:txBody>
          <a:bodyPr wrap="square" rtlCol="0">
            <a:spAutoFit/>
          </a:bodyPr>
          <a:lstStyle/>
          <a:p>
            <a:r>
              <a:rPr lang="en-US" sz="1200" dirty="0">
                <a:latin typeface="Lato Light" charset="0"/>
                <a:ea typeface="Lato Light" charset="0"/>
                <a:cs typeface="Lato Light" charset="0"/>
              </a:rPr>
              <a:t>Entrepreneurial activities differ</a:t>
            </a:r>
          </a:p>
        </p:txBody>
      </p:sp>
      <p:sp>
        <p:nvSpPr>
          <p:cNvPr id="56" name="Subtitle 2">
            <a:extLst>
              <a:ext uri="{FF2B5EF4-FFF2-40B4-BE49-F238E27FC236}">
                <a16:creationId xmlns:a16="http://schemas.microsoft.com/office/drawing/2014/main" id="{0B8C6301-6BDF-4384-87FC-339CA018E348}"/>
              </a:ext>
            </a:extLst>
          </p:cNvPr>
          <p:cNvSpPr txBox="1">
            <a:spLocks/>
          </p:cNvSpPr>
          <p:nvPr/>
        </p:nvSpPr>
        <p:spPr>
          <a:xfrm>
            <a:off x="857250" y="2817046"/>
            <a:ext cx="4934978" cy="585398"/>
          </a:xfrm>
          <a:prstGeom prst="rect">
            <a:avLst/>
          </a:prstGeom>
        </p:spPr>
        <p:txBody>
          <a:bodyPr vert="horz" wrap="square" lIns="91422" tIns="45711" rIns="91422" bIns="45711"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40000"/>
              </a:lnSpc>
            </a:pPr>
            <a:r>
              <a:rPr lang="en-US" sz="1200" dirty="0">
                <a:latin typeface="Montserrat Light" charset="0"/>
                <a:ea typeface="Montserrat Light" charset="0"/>
                <a:cs typeface="Montserrat Light" charset="0"/>
              </a:rPr>
              <a:t>A company is an association or collection of individuals, whether natural persons, legal persons, or a mixture of both</a:t>
            </a:r>
            <a:r>
              <a:rPr lang="en-US" sz="1200">
                <a:latin typeface="Montserrat Light" charset="0"/>
                <a:ea typeface="Montserrat Light" charset="0"/>
                <a:cs typeface="Montserrat Light" charset="0"/>
              </a:rPr>
              <a:t>. </a:t>
            </a:r>
            <a:endParaRPr lang="en-US" sz="1200" dirty="0">
              <a:latin typeface="Montserrat Light" charset="0"/>
              <a:ea typeface="Montserrat Light" charset="0"/>
              <a:cs typeface="Montserrat Light" charset="0"/>
            </a:endParaRPr>
          </a:p>
        </p:txBody>
      </p:sp>
      <p:pic>
        <p:nvPicPr>
          <p:cNvPr id="57" name="图片占位符 35">
            <a:extLst>
              <a:ext uri="{FF2B5EF4-FFF2-40B4-BE49-F238E27FC236}">
                <a16:creationId xmlns:a16="http://schemas.microsoft.com/office/drawing/2014/main" id="{5274C329-2AB1-4557-9E08-C1ECA3DDE5E6}"/>
              </a:ext>
            </a:extLst>
          </p:cNvPr>
          <p:cNvPicPr>
            <a:picLocks noGrp="1"/>
          </p:cNvPicPr>
          <p:nvPr>
            <p:ph type="pic" sz="quarter" idx="10"/>
          </p:nvPr>
        </p:nvPicPr>
        <p:blipFill>
          <a:blip r:embed="rId3">
            <a:extLst>
              <a:ext uri="{28A0092B-C50C-407E-A947-70E740481C1C}">
                <a14:useLocalDpi xmlns:a14="http://schemas.microsoft.com/office/drawing/2010/main" val="0"/>
              </a:ext>
            </a:extLst>
          </a:blip>
          <a:srcRect/>
          <a:stretch/>
        </p:blipFill>
        <p:spPr>
          <a:xfrm>
            <a:off x="6860887" y="0"/>
            <a:ext cx="5141568" cy="6855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BD39E93B-8E95-42BD-8F9C-0166FD9FF89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61765" y="-1"/>
            <a:ext cx="2005376" cy="4538391"/>
          </a:xfrm>
          <a:prstGeom prst="rect">
            <a:avLst/>
          </a:prstGeom>
        </p:spPr>
      </p:pic>
      <p:pic>
        <p:nvPicPr>
          <p:cNvPr id="41" name="图片 40">
            <a:extLst>
              <a:ext uri="{FF2B5EF4-FFF2-40B4-BE49-F238E27FC236}">
                <a16:creationId xmlns:a16="http://schemas.microsoft.com/office/drawing/2014/main" id="{CA7D0B84-7E83-44B8-A6C6-C82D52B8C06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15600" y="4291904"/>
            <a:ext cx="4694307" cy="4597070"/>
          </a:xfrm>
          <a:prstGeom prst="rect">
            <a:avLst/>
          </a:prstGeom>
        </p:spPr>
      </p:pic>
      <p:sp>
        <p:nvSpPr>
          <p:cNvPr id="42" name="TextBox 27">
            <a:extLst>
              <a:ext uri="{FF2B5EF4-FFF2-40B4-BE49-F238E27FC236}">
                <a16:creationId xmlns:a16="http://schemas.microsoft.com/office/drawing/2014/main" id="{2C9EB442-65ED-4971-BF87-5704F81F8FF7}"/>
              </a:ext>
            </a:extLst>
          </p:cNvPr>
          <p:cNvSpPr txBox="1"/>
          <p:nvPr/>
        </p:nvSpPr>
        <p:spPr>
          <a:xfrm>
            <a:off x="6418823" y="646590"/>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43" name="TextBox 28">
            <a:extLst>
              <a:ext uri="{FF2B5EF4-FFF2-40B4-BE49-F238E27FC236}">
                <a16:creationId xmlns:a16="http://schemas.microsoft.com/office/drawing/2014/main" id="{CB8AE34D-1BB4-47AE-A7AB-9D15DA6BC7DE}"/>
              </a:ext>
            </a:extLst>
          </p:cNvPr>
          <p:cNvSpPr txBox="1"/>
          <p:nvPr/>
        </p:nvSpPr>
        <p:spPr>
          <a:xfrm>
            <a:off x="6418823" y="877039"/>
            <a:ext cx="4219002" cy="1862048"/>
          </a:xfrm>
          <a:prstGeom prst="rect">
            <a:avLst/>
          </a:prstGeom>
          <a:noFill/>
        </p:spPr>
        <p:txBody>
          <a:bodyPr wrap="square" rtlCol="0">
            <a:spAutoFit/>
          </a:bodyPr>
          <a:lstStyle/>
          <a:p>
            <a:r>
              <a:rPr lang="en-US" sz="5750" b="1" dirty="0">
                <a:solidFill>
                  <a:schemeClr val="dk1">
                    <a:lumMod val="100000"/>
                  </a:schemeClr>
                </a:solidFill>
                <a:latin typeface="Montserrat" charset="0"/>
                <a:ea typeface="Montserrat" charset="0"/>
                <a:cs typeface="Montserrat" charset="0"/>
              </a:rPr>
              <a:t>meet</a:t>
            </a:r>
          </a:p>
          <a:p>
            <a:r>
              <a:rPr lang="en-US" sz="5750" b="1" dirty="0" err="1">
                <a:solidFill>
                  <a:schemeClr val="dk1">
                    <a:lumMod val="100000"/>
                  </a:schemeClr>
                </a:solidFill>
                <a:latin typeface="Montserrat" charset="0"/>
                <a:ea typeface="Montserrat" charset="0"/>
                <a:cs typeface="Montserrat" charset="0"/>
              </a:rPr>
              <a:t>jane</a:t>
            </a:r>
            <a:r>
              <a:rPr lang="en-US" sz="5750" b="1" dirty="0">
                <a:solidFill>
                  <a:schemeClr val="dk1">
                    <a:lumMod val="100000"/>
                  </a:schemeClr>
                </a:solidFill>
                <a:latin typeface="Montserrat" charset="0"/>
                <a:ea typeface="Montserrat" charset="0"/>
                <a:cs typeface="Montserrat" charset="0"/>
              </a:rPr>
              <a:t> doe</a:t>
            </a:r>
          </a:p>
        </p:txBody>
      </p:sp>
      <p:sp>
        <p:nvSpPr>
          <p:cNvPr id="44" name="Shape 2779">
            <a:extLst>
              <a:ext uri="{FF2B5EF4-FFF2-40B4-BE49-F238E27FC236}">
                <a16:creationId xmlns:a16="http://schemas.microsoft.com/office/drawing/2014/main" id="{E4098F86-D00F-4A2F-8E7D-DA1FA81CB7D1}"/>
              </a:ext>
            </a:extLst>
          </p:cNvPr>
          <p:cNvSpPr/>
          <p:nvPr/>
        </p:nvSpPr>
        <p:spPr>
          <a:xfrm>
            <a:off x="6480671" y="5014744"/>
            <a:ext cx="329862" cy="453559"/>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5" name="Shape 2782">
            <a:extLst>
              <a:ext uri="{FF2B5EF4-FFF2-40B4-BE49-F238E27FC236}">
                <a16:creationId xmlns:a16="http://schemas.microsoft.com/office/drawing/2014/main" id="{BFF83D36-0184-49F8-8E6F-DE1969B26C6B}"/>
              </a:ext>
            </a:extLst>
          </p:cNvPr>
          <p:cNvSpPr/>
          <p:nvPr/>
        </p:nvSpPr>
        <p:spPr>
          <a:xfrm>
            <a:off x="8743230" y="3677159"/>
            <a:ext cx="453996" cy="391801"/>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6" name="Shape 2783">
            <a:extLst>
              <a:ext uri="{FF2B5EF4-FFF2-40B4-BE49-F238E27FC236}">
                <a16:creationId xmlns:a16="http://schemas.microsoft.com/office/drawing/2014/main" id="{C882DEFE-A1E9-4D4F-B5D7-96966F7FD066}"/>
              </a:ext>
            </a:extLst>
          </p:cNvPr>
          <p:cNvSpPr/>
          <p:nvPr/>
        </p:nvSpPr>
        <p:spPr>
          <a:xfrm>
            <a:off x="8743230" y="5048296"/>
            <a:ext cx="453559" cy="391710"/>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7" name="Shape 2778">
            <a:extLst>
              <a:ext uri="{FF2B5EF4-FFF2-40B4-BE49-F238E27FC236}">
                <a16:creationId xmlns:a16="http://schemas.microsoft.com/office/drawing/2014/main" id="{B8C94FDD-A379-4B70-86B8-9275DFC9768D}"/>
              </a:ext>
            </a:extLst>
          </p:cNvPr>
          <p:cNvSpPr/>
          <p:nvPr/>
        </p:nvSpPr>
        <p:spPr>
          <a:xfrm>
            <a:off x="6418823" y="3646280"/>
            <a:ext cx="453559" cy="453559"/>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dk1">
              <a:lumMod val="100000"/>
            </a:schemeClr>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8" name="TextBox 33">
            <a:extLst>
              <a:ext uri="{FF2B5EF4-FFF2-40B4-BE49-F238E27FC236}">
                <a16:creationId xmlns:a16="http://schemas.microsoft.com/office/drawing/2014/main" id="{0EEEC74D-38B5-4F2F-BD3F-8573DCDEBFA0}"/>
              </a:ext>
            </a:extLst>
          </p:cNvPr>
          <p:cNvSpPr txBox="1"/>
          <p:nvPr/>
        </p:nvSpPr>
        <p:spPr>
          <a:xfrm>
            <a:off x="6418823" y="4199837"/>
            <a:ext cx="814647" cy="338554"/>
          </a:xfrm>
          <a:prstGeom prst="rect">
            <a:avLst/>
          </a:prstGeom>
          <a:noFill/>
        </p:spPr>
        <p:txBody>
          <a:bodyPr wrap="none" rtlCol="0">
            <a:spAutoFit/>
          </a:bodyPr>
          <a:lstStyle/>
          <a:p>
            <a:r>
              <a:rPr lang="en-US" sz="1600" b="1" spc="300" dirty="0">
                <a:solidFill>
                  <a:schemeClr val="dk1">
                    <a:lumMod val="100000"/>
                  </a:schemeClr>
                </a:solidFill>
                <a:latin typeface="Montserrat Semi" charset="0"/>
                <a:ea typeface="Montserrat Semi" charset="0"/>
                <a:cs typeface="Montserrat Semi" charset="0"/>
              </a:rPr>
              <a:t>SKILL</a:t>
            </a:r>
          </a:p>
        </p:txBody>
      </p:sp>
      <p:sp>
        <p:nvSpPr>
          <p:cNvPr id="49" name="TextBox 34">
            <a:extLst>
              <a:ext uri="{FF2B5EF4-FFF2-40B4-BE49-F238E27FC236}">
                <a16:creationId xmlns:a16="http://schemas.microsoft.com/office/drawing/2014/main" id="{233ABBFE-8325-4F09-AC1D-4F25E72946C3}"/>
              </a:ext>
            </a:extLst>
          </p:cNvPr>
          <p:cNvSpPr txBox="1"/>
          <p:nvPr/>
        </p:nvSpPr>
        <p:spPr>
          <a:xfrm>
            <a:off x="6418823" y="4453401"/>
            <a:ext cx="1897887" cy="461665"/>
          </a:xfrm>
          <a:prstGeom prst="rect">
            <a:avLst/>
          </a:prstGeom>
          <a:noFill/>
        </p:spPr>
        <p:txBody>
          <a:bodyPr wrap="square" rtlCol="0">
            <a:spAutoFit/>
          </a:bodyPr>
          <a:lstStyle/>
          <a:p>
            <a:r>
              <a:rPr lang="en-US" sz="1200" dirty="0">
                <a:solidFill>
                  <a:schemeClr val="dk1">
                    <a:lumMod val="100000"/>
                  </a:schemeClr>
                </a:solidFill>
                <a:latin typeface="Lato Light" charset="0"/>
                <a:ea typeface="Lato Light" charset="0"/>
                <a:cs typeface="Lato Light" charset="0"/>
              </a:rPr>
              <a:t>Entrepreneurial activities differ</a:t>
            </a:r>
          </a:p>
        </p:txBody>
      </p:sp>
      <p:sp>
        <p:nvSpPr>
          <p:cNvPr id="50" name="TextBox 35">
            <a:extLst>
              <a:ext uri="{FF2B5EF4-FFF2-40B4-BE49-F238E27FC236}">
                <a16:creationId xmlns:a16="http://schemas.microsoft.com/office/drawing/2014/main" id="{B21D4A01-F784-43F1-BC4B-2C1193C46EDE}"/>
              </a:ext>
            </a:extLst>
          </p:cNvPr>
          <p:cNvSpPr txBox="1"/>
          <p:nvPr/>
        </p:nvSpPr>
        <p:spPr>
          <a:xfrm>
            <a:off x="8708487" y="4199837"/>
            <a:ext cx="877163" cy="338554"/>
          </a:xfrm>
          <a:prstGeom prst="rect">
            <a:avLst/>
          </a:prstGeom>
          <a:noFill/>
        </p:spPr>
        <p:txBody>
          <a:bodyPr wrap="none" rtlCol="0">
            <a:spAutoFit/>
          </a:bodyPr>
          <a:lstStyle/>
          <a:p>
            <a:r>
              <a:rPr lang="en-US" sz="1600" b="1" spc="300" dirty="0">
                <a:solidFill>
                  <a:schemeClr val="dk1">
                    <a:lumMod val="100000"/>
                  </a:schemeClr>
                </a:solidFill>
                <a:latin typeface="Montserrat Semi" charset="0"/>
                <a:ea typeface="Montserrat Semi" charset="0"/>
                <a:cs typeface="Montserrat Semi" charset="0"/>
              </a:rPr>
              <a:t>NAME</a:t>
            </a:r>
          </a:p>
        </p:txBody>
      </p:sp>
      <p:sp>
        <p:nvSpPr>
          <p:cNvPr id="51" name="TextBox 36">
            <a:extLst>
              <a:ext uri="{FF2B5EF4-FFF2-40B4-BE49-F238E27FC236}">
                <a16:creationId xmlns:a16="http://schemas.microsoft.com/office/drawing/2014/main" id="{DA89C12E-5407-43D5-9621-B9A2DA6EA5BE}"/>
              </a:ext>
            </a:extLst>
          </p:cNvPr>
          <p:cNvSpPr txBox="1"/>
          <p:nvPr/>
        </p:nvSpPr>
        <p:spPr>
          <a:xfrm>
            <a:off x="8708487" y="4453401"/>
            <a:ext cx="1897887" cy="461665"/>
          </a:xfrm>
          <a:prstGeom prst="rect">
            <a:avLst/>
          </a:prstGeom>
          <a:noFill/>
        </p:spPr>
        <p:txBody>
          <a:bodyPr wrap="square" rtlCol="0">
            <a:spAutoFit/>
          </a:bodyPr>
          <a:lstStyle/>
          <a:p>
            <a:r>
              <a:rPr lang="en-US" sz="1200" dirty="0">
                <a:solidFill>
                  <a:schemeClr val="dk1">
                    <a:lumMod val="100000"/>
                  </a:schemeClr>
                </a:solidFill>
                <a:latin typeface="Lato Light" charset="0"/>
                <a:ea typeface="Lato Light" charset="0"/>
                <a:cs typeface="Lato Light" charset="0"/>
              </a:rPr>
              <a:t>Entrepreneurial activities differ</a:t>
            </a:r>
          </a:p>
        </p:txBody>
      </p:sp>
      <p:sp>
        <p:nvSpPr>
          <p:cNvPr id="52" name="TextBox 37">
            <a:extLst>
              <a:ext uri="{FF2B5EF4-FFF2-40B4-BE49-F238E27FC236}">
                <a16:creationId xmlns:a16="http://schemas.microsoft.com/office/drawing/2014/main" id="{C77606B3-B483-4732-87CF-268AD6AA7487}"/>
              </a:ext>
            </a:extLst>
          </p:cNvPr>
          <p:cNvSpPr txBox="1"/>
          <p:nvPr/>
        </p:nvSpPr>
        <p:spPr>
          <a:xfrm>
            <a:off x="6418823" y="5601852"/>
            <a:ext cx="1370503" cy="338554"/>
          </a:xfrm>
          <a:prstGeom prst="rect">
            <a:avLst/>
          </a:prstGeom>
          <a:noFill/>
        </p:spPr>
        <p:txBody>
          <a:bodyPr wrap="none" rtlCol="0">
            <a:spAutoFit/>
          </a:bodyPr>
          <a:lstStyle/>
          <a:p>
            <a:r>
              <a:rPr lang="en-US" sz="1600" b="1" spc="300" dirty="0">
                <a:solidFill>
                  <a:schemeClr val="dk1">
                    <a:lumMod val="100000"/>
                  </a:schemeClr>
                </a:solidFill>
                <a:latin typeface="Montserrat Semi" charset="0"/>
                <a:ea typeface="Montserrat Semi" charset="0"/>
                <a:cs typeface="Montserrat Semi" charset="0"/>
              </a:rPr>
              <a:t>AWESOME</a:t>
            </a:r>
          </a:p>
        </p:txBody>
      </p:sp>
      <p:sp>
        <p:nvSpPr>
          <p:cNvPr id="53" name="TextBox 38">
            <a:extLst>
              <a:ext uri="{FF2B5EF4-FFF2-40B4-BE49-F238E27FC236}">
                <a16:creationId xmlns:a16="http://schemas.microsoft.com/office/drawing/2014/main" id="{8FF1E020-8C0F-4C31-BA3C-E3F41F18B9B7}"/>
              </a:ext>
            </a:extLst>
          </p:cNvPr>
          <p:cNvSpPr txBox="1"/>
          <p:nvPr/>
        </p:nvSpPr>
        <p:spPr>
          <a:xfrm>
            <a:off x="6418823" y="5855416"/>
            <a:ext cx="1897887" cy="461665"/>
          </a:xfrm>
          <a:prstGeom prst="rect">
            <a:avLst/>
          </a:prstGeom>
          <a:noFill/>
        </p:spPr>
        <p:txBody>
          <a:bodyPr wrap="square" rtlCol="0">
            <a:spAutoFit/>
          </a:bodyPr>
          <a:lstStyle/>
          <a:p>
            <a:r>
              <a:rPr lang="en-US" sz="1200" dirty="0">
                <a:solidFill>
                  <a:schemeClr val="dk1">
                    <a:lumMod val="100000"/>
                  </a:schemeClr>
                </a:solidFill>
                <a:latin typeface="Lato Light" charset="0"/>
                <a:ea typeface="Lato Light" charset="0"/>
                <a:cs typeface="Lato Light" charset="0"/>
              </a:rPr>
              <a:t>Entrepreneurial activities differ</a:t>
            </a:r>
          </a:p>
        </p:txBody>
      </p:sp>
      <p:sp>
        <p:nvSpPr>
          <p:cNvPr id="54" name="TextBox 39">
            <a:extLst>
              <a:ext uri="{FF2B5EF4-FFF2-40B4-BE49-F238E27FC236}">
                <a16:creationId xmlns:a16="http://schemas.microsoft.com/office/drawing/2014/main" id="{EC77742A-516F-4138-8FC1-649A20DACA62}"/>
              </a:ext>
            </a:extLst>
          </p:cNvPr>
          <p:cNvSpPr txBox="1"/>
          <p:nvPr/>
        </p:nvSpPr>
        <p:spPr>
          <a:xfrm>
            <a:off x="8708487" y="5601852"/>
            <a:ext cx="819455" cy="338554"/>
          </a:xfrm>
          <a:prstGeom prst="rect">
            <a:avLst/>
          </a:prstGeom>
          <a:noFill/>
        </p:spPr>
        <p:txBody>
          <a:bodyPr wrap="none" rtlCol="0">
            <a:spAutoFit/>
          </a:bodyPr>
          <a:lstStyle/>
          <a:p>
            <a:r>
              <a:rPr lang="en-US" sz="1600" b="1" spc="300" dirty="0">
                <a:solidFill>
                  <a:schemeClr val="dk1">
                    <a:lumMod val="100000"/>
                  </a:schemeClr>
                </a:solidFill>
                <a:latin typeface="Montserrat Semi" charset="0"/>
                <a:ea typeface="Montserrat Semi" charset="0"/>
                <a:cs typeface="Montserrat Semi" charset="0"/>
              </a:rPr>
              <a:t>TITLE</a:t>
            </a:r>
          </a:p>
        </p:txBody>
      </p:sp>
      <p:sp>
        <p:nvSpPr>
          <p:cNvPr id="55" name="TextBox 40">
            <a:extLst>
              <a:ext uri="{FF2B5EF4-FFF2-40B4-BE49-F238E27FC236}">
                <a16:creationId xmlns:a16="http://schemas.microsoft.com/office/drawing/2014/main" id="{4FB4DE35-B34D-4CDD-A963-7842E004AAAA}"/>
              </a:ext>
            </a:extLst>
          </p:cNvPr>
          <p:cNvSpPr txBox="1"/>
          <p:nvPr/>
        </p:nvSpPr>
        <p:spPr>
          <a:xfrm>
            <a:off x="8708487" y="5855416"/>
            <a:ext cx="1897887" cy="461665"/>
          </a:xfrm>
          <a:prstGeom prst="rect">
            <a:avLst/>
          </a:prstGeom>
          <a:noFill/>
        </p:spPr>
        <p:txBody>
          <a:bodyPr wrap="square" rtlCol="0">
            <a:spAutoFit/>
          </a:bodyPr>
          <a:lstStyle/>
          <a:p>
            <a:r>
              <a:rPr lang="en-US" sz="1200" dirty="0">
                <a:solidFill>
                  <a:schemeClr val="dk1">
                    <a:lumMod val="100000"/>
                  </a:schemeClr>
                </a:solidFill>
                <a:latin typeface="Lato Light" charset="0"/>
                <a:ea typeface="Lato Light" charset="0"/>
                <a:cs typeface="Lato Light" charset="0"/>
              </a:rPr>
              <a:t>Entrepreneurial activities differ</a:t>
            </a:r>
          </a:p>
        </p:txBody>
      </p:sp>
      <p:sp>
        <p:nvSpPr>
          <p:cNvPr id="56" name="Subtitle 2">
            <a:extLst>
              <a:ext uri="{FF2B5EF4-FFF2-40B4-BE49-F238E27FC236}">
                <a16:creationId xmlns:a16="http://schemas.microsoft.com/office/drawing/2014/main" id="{449B1685-5660-4657-A320-94FC0F8C8EAA}"/>
              </a:ext>
            </a:extLst>
          </p:cNvPr>
          <p:cNvSpPr txBox="1">
            <a:spLocks/>
          </p:cNvSpPr>
          <p:nvPr/>
        </p:nvSpPr>
        <p:spPr>
          <a:xfrm>
            <a:off x="6418823" y="2817046"/>
            <a:ext cx="4934978" cy="585398"/>
          </a:xfrm>
          <a:prstGeom prst="rect">
            <a:avLst/>
          </a:prstGeom>
        </p:spPr>
        <p:txBody>
          <a:bodyPr vert="horz" wrap="square" lIns="91422" tIns="45711" rIns="91422" bIns="45711"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40000"/>
              </a:lnSpc>
            </a:pPr>
            <a:r>
              <a:rPr lang="en-US" sz="1200" dirty="0">
                <a:solidFill>
                  <a:schemeClr val="dk1">
                    <a:lumMod val="100000"/>
                  </a:schemeClr>
                </a:solidFill>
                <a:latin typeface="Montserrat Light" charset="0"/>
                <a:ea typeface="Montserrat Light" charset="0"/>
                <a:cs typeface="Montserrat Light" charset="0"/>
              </a:rPr>
              <a:t>A company is an association or collection of individuals, whether natural persons, legal persons, or a mixture of both</a:t>
            </a:r>
            <a:r>
              <a:rPr lang="en-US" sz="1200">
                <a:solidFill>
                  <a:schemeClr val="dk1">
                    <a:lumMod val="100000"/>
                  </a:schemeClr>
                </a:solidFill>
                <a:latin typeface="Montserrat Light" charset="0"/>
                <a:ea typeface="Montserrat Light" charset="0"/>
                <a:cs typeface="Montserrat Light" charset="0"/>
              </a:rPr>
              <a:t>. </a:t>
            </a:r>
            <a:endParaRPr lang="en-US" sz="1200" dirty="0">
              <a:solidFill>
                <a:schemeClr val="dk1">
                  <a:lumMod val="100000"/>
                </a:schemeClr>
              </a:solidFill>
              <a:latin typeface="Montserrat Light" charset="0"/>
              <a:ea typeface="Montserrat Light" charset="0"/>
              <a:cs typeface="Montserrat Light" charset="0"/>
            </a:endParaRPr>
          </a:p>
        </p:txBody>
      </p:sp>
      <p:pic>
        <p:nvPicPr>
          <p:cNvPr id="57" name="图片占位符 4">
            <a:extLst>
              <a:ext uri="{FF2B5EF4-FFF2-40B4-BE49-F238E27FC236}">
                <a16:creationId xmlns:a16="http://schemas.microsoft.com/office/drawing/2014/main" id="{9987A7A1-76FE-45E6-87BE-6812625F7FFE}"/>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a:stretch/>
        </p:blipFill>
        <p:spPr>
          <a:xfrm>
            <a:off x="648207" y="1960783"/>
            <a:ext cx="5192844" cy="3894633"/>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5FEA02E4-4A61-4F08-9882-7D050B0AE4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3637194"/>
            <a:ext cx="3664219" cy="3216284"/>
          </a:xfrm>
          <a:prstGeom prst="rect">
            <a:avLst/>
          </a:prstGeom>
        </p:spPr>
      </p:pic>
      <p:pic>
        <p:nvPicPr>
          <p:cNvPr id="9" name="图片 8">
            <a:extLst>
              <a:ext uri="{FF2B5EF4-FFF2-40B4-BE49-F238E27FC236}">
                <a16:creationId xmlns:a16="http://schemas.microsoft.com/office/drawing/2014/main" id="{6CB76508-C88B-45F8-8B23-DD3B5FBBAD2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708922" y="5310442"/>
            <a:ext cx="3502557" cy="1543036"/>
          </a:xfrm>
          <a:prstGeom prst="rect">
            <a:avLst/>
          </a:prstGeom>
        </p:spPr>
      </p:pic>
      <p:sp>
        <p:nvSpPr>
          <p:cNvPr id="17" name="TextBox 23">
            <a:extLst>
              <a:ext uri="{FF2B5EF4-FFF2-40B4-BE49-F238E27FC236}">
                <a16:creationId xmlns:a16="http://schemas.microsoft.com/office/drawing/2014/main" id="{AD78CA67-C666-474D-B8A2-DF7B12023302}"/>
              </a:ext>
            </a:extLst>
          </p:cNvPr>
          <p:cNvSpPr txBox="1"/>
          <p:nvPr/>
        </p:nvSpPr>
        <p:spPr>
          <a:xfrm>
            <a:off x="1686430" y="96585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18" name="TextBox 24">
            <a:extLst>
              <a:ext uri="{FF2B5EF4-FFF2-40B4-BE49-F238E27FC236}">
                <a16:creationId xmlns:a16="http://schemas.microsoft.com/office/drawing/2014/main" id="{4E13A3BD-4916-4058-AD07-038C18A46D6C}"/>
              </a:ext>
            </a:extLst>
          </p:cNvPr>
          <p:cNvSpPr txBox="1"/>
          <p:nvPr/>
        </p:nvSpPr>
        <p:spPr>
          <a:xfrm>
            <a:off x="1686430" y="1196303"/>
            <a:ext cx="4219002" cy="2746906"/>
          </a:xfrm>
          <a:prstGeom prst="rect">
            <a:avLst/>
          </a:prstGeom>
          <a:noFill/>
        </p:spPr>
        <p:txBody>
          <a:bodyPr wrap="square" rtlCol="0">
            <a:spAutoFit/>
          </a:bodyPr>
          <a:lstStyle/>
          <a:p>
            <a:r>
              <a:rPr lang="en-US" sz="5750" b="1" dirty="0">
                <a:solidFill>
                  <a:schemeClr val="dk1">
                    <a:lumMod val="100000"/>
                  </a:schemeClr>
                </a:solidFill>
                <a:latin typeface="Montserrat" charset="0"/>
                <a:ea typeface="Montserrat" charset="0"/>
                <a:cs typeface="Montserrat" charset="0"/>
              </a:rPr>
              <a:t>our awesome</a:t>
            </a:r>
          </a:p>
          <a:p>
            <a:r>
              <a:rPr lang="en-US" sz="5750" b="1" dirty="0">
                <a:solidFill>
                  <a:schemeClr val="dk1">
                    <a:lumMod val="100000"/>
                  </a:schemeClr>
                </a:solidFill>
                <a:latin typeface="Montserrat" charset="0"/>
                <a:ea typeface="Montserrat" charset="0"/>
                <a:cs typeface="Montserrat" charset="0"/>
              </a:rPr>
              <a:t>team</a:t>
            </a:r>
          </a:p>
        </p:txBody>
      </p:sp>
      <p:sp>
        <p:nvSpPr>
          <p:cNvPr id="19" name="TextBox 27">
            <a:extLst>
              <a:ext uri="{FF2B5EF4-FFF2-40B4-BE49-F238E27FC236}">
                <a16:creationId xmlns:a16="http://schemas.microsoft.com/office/drawing/2014/main" id="{05EC41A5-64C8-43E3-8F0F-628DFEBFBECA}"/>
              </a:ext>
            </a:extLst>
          </p:cNvPr>
          <p:cNvSpPr txBox="1"/>
          <p:nvPr/>
        </p:nvSpPr>
        <p:spPr>
          <a:xfrm rot="16200000">
            <a:off x="-558711" y="1428178"/>
            <a:ext cx="3093531" cy="246221"/>
          </a:xfrm>
          <a:prstGeom prst="rect">
            <a:avLst/>
          </a:prstGeom>
          <a:noFill/>
        </p:spPr>
        <p:txBody>
          <a:bodyPr wrap="square" rtlCol="0">
            <a:spAutoFit/>
          </a:bodyPr>
          <a:lstStyle/>
          <a:p>
            <a:r>
              <a:rPr lang="en-US" sz="1000" b="1" spc="300">
                <a:solidFill>
                  <a:schemeClr val="dk1">
                    <a:lumMod val="100000"/>
                  </a:schemeClr>
                </a:solidFill>
                <a:latin typeface="Montserrat" charset="0"/>
                <a:ea typeface="Montserrat" charset="0"/>
                <a:cs typeface="Montserrat" charset="0"/>
              </a:rPr>
              <a:t>WRITE SOMETHING</a:t>
            </a:r>
            <a:endParaRPr lang="en-US" sz="1000" b="1" spc="300" dirty="0">
              <a:solidFill>
                <a:schemeClr val="dk1">
                  <a:lumMod val="100000"/>
                </a:schemeClr>
              </a:solidFill>
              <a:latin typeface="Montserrat" charset="0"/>
              <a:ea typeface="Montserrat" charset="0"/>
              <a:cs typeface="Montserrat" charset="0"/>
            </a:endParaRPr>
          </a:p>
        </p:txBody>
      </p:sp>
      <p:sp>
        <p:nvSpPr>
          <p:cNvPr id="20" name="Subtitle 2">
            <a:extLst>
              <a:ext uri="{FF2B5EF4-FFF2-40B4-BE49-F238E27FC236}">
                <a16:creationId xmlns:a16="http://schemas.microsoft.com/office/drawing/2014/main" id="{5D8281A9-E88C-473E-8059-C8577B43C785}"/>
              </a:ext>
            </a:extLst>
          </p:cNvPr>
          <p:cNvSpPr txBox="1">
            <a:spLocks/>
          </p:cNvSpPr>
          <p:nvPr/>
        </p:nvSpPr>
        <p:spPr>
          <a:xfrm>
            <a:off x="1686430" y="3990852"/>
            <a:ext cx="2765238" cy="843931"/>
          </a:xfrm>
          <a:prstGeom prst="rect">
            <a:avLst/>
          </a:prstGeom>
        </p:spPr>
        <p:txBody>
          <a:bodyPr vert="horz" wrap="square" lIns="91422" tIns="45711" rIns="91422" bIns="45711"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40000"/>
              </a:lnSpc>
            </a:pPr>
            <a:r>
              <a:rPr lang="en-US" sz="1200" dirty="0">
                <a:solidFill>
                  <a:schemeClr val="dk1">
                    <a:lumMod val="100000"/>
                  </a:schemeClr>
                </a:solidFill>
                <a:latin typeface="Montserrat Light" charset="0"/>
                <a:ea typeface="Montserrat Light" charset="0"/>
                <a:cs typeface="Montserrat Light" charset="0"/>
              </a:rPr>
              <a:t>A company is an association or collection of individuals, whether natural persons, legal persons, or a mixture of both. </a:t>
            </a:r>
          </a:p>
        </p:txBody>
      </p:sp>
      <p:pic>
        <p:nvPicPr>
          <p:cNvPr id="21" name="图片占位符 5">
            <a:extLst>
              <a:ext uri="{FF2B5EF4-FFF2-40B4-BE49-F238E27FC236}">
                <a16:creationId xmlns:a16="http://schemas.microsoft.com/office/drawing/2014/main" id="{295FDD5C-068A-47A3-8965-3A44B10A7163}"/>
              </a:ext>
            </a:extLst>
          </p:cNvPr>
          <p:cNvPicPr>
            <a:picLocks noGrp="1" noChangeAspect="1"/>
          </p:cNvPicPr>
          <p:nvPr>
            <p:ph type="pic" sz="quarter" idx="10"/>
          </p:nvPr>
        </p:nvPicPr>
        <p:blipFill>
          <a:blip r:embed="rId4" cstate="print">
            <a:extLst>
              <a:ext uri="{28A0092B-C50C-407E-A947-70E740481C1C}">
                <a14:useLocalDpi xmlns:a14="http://schemas.microsoft.com/office/drawing/2010/main"/>
              </a:ext>
            </a:extLst>
          </a:blip>
          <a:srcRect/>
          <a:stretch/>
        </p:blipFill>
        <p:spPr>
          <a:xfrm>
            <a:off x="6214951" y="452459"/>
            <a:ext cx="2835378" cy="3351976"/>
          </a:xfrm>
        </p:spPr>
      </p:pic>
      <p:pic>
        <p:nvPicPr>
          <p:cNvPr id="22" name="图片占位符 3">
            <a:extLst>
              <a:ext uri="{FF2B5EF4-FFF2-40B4-BE49-F238E27FC236}">
                <a16:creationId xmlns:a16="http://schemas.microsoft.com/office/drawing/2014/main" id="{C746B987-53AD-4041-BB3D-04B23F48CA68}"/>
              </a:ext>
            </a:extLst>
          </p:cNvPr>
          <p:cNvPicPr>
            <a:picLocks noGrp="1" noChangeAspect="1"/>
          </p:cNvPicPr>
          <p:nvPr>
            <p:ph type="pic" sz="quarter" idx="11"/>
          </p:nvPr>
        </p:nvPicPr>
        <p:blipFill>
          <a:blip r:embed="rId5" cstate="print">
            <a:extLst>
              <a:ext uri="{28A0092B-C50C-407E-A947-70E740481C1C}">
                <a14:useLocalDpi xmlns:a14="http://schemas.microsoft.com/office/drawing/2010/main"/>
              </a:ext>
            </a:extLst>
          </a:blip>
          <a:srcRect/>
          <a:stretch/>
        </p:blipFill>
        <p:spPr>
          <a:xfrm>
            <a:off x="9374385" y="1033155"/>
            <a:ext cx="2837094" cy="4256894"/>
          </a:xfrm>
        </p:spPr>
      </p:pic>
      <p:pic>
        <p:nvPicPr>
          <p:cNvPr id="23" name="图片占位符 8">
            <a:extLst>
              <a:ext uri="{FF2B5EF4-FFF2-40B4-BE49-F238E27FC236}">
                <a16:creationId xmlns:a16="http://schemas.microsoft.com/office/drawing/2014/main" id="{E5595BE3-C946-44F7-869A-EBB9741CFC3B}"/>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5834503" y="3990852"/>
            <a:ext cx="3215826" cy="21438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80E6A4EC-C348-4CCC-85BF-C027C8A2543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527781" y="0"/>
            <a:ext cx="3664219" cy="3905984"/>
          </a:xfrm>
          <a:prstGeom prst="rect">
            <a:avLst/>
          </a:prstGeom>
        </p:spPr>
      </p:pic>
      <p:pic>
        <p:nvPicPr>
          <p:cNvPr id="11" name="图片 10">
            <a:extLst>
              <a:ext uri="{FF2B5EF4-FFF2-40B4-BE49-F238E27FC236}">
                <a16:creationId xmlns:a16="http://schemas.microsoft.com/office/drawing/2014/main" id="{DAFDD6B7-B319-4B8E-A1D3-283490254C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16200000">
            <a:off x="8691385" y="3218009"/>
            <a:ext cx="2928508" cy="4442519"/>
          </a:xfrm>
          <a:prstGeom prst="rect">
            <a:avLst/>
          </a:prstGeom>
        </p:spPr>
      </p:pic>
      <p:pic>
        <p:nvPicPr>
          <p:cNvPr id="12" name="图片 11">
            <a:extLst>
              <a:ext uri="{FF2B5EF4-FFF2-40B4-BE49-F238E27FC236}">
                <a16:creationId xmlns:a16="http://schemas.microsoft.com/office/drawing/2014/main" id="{3687553D-F1B6-4D7F-AC5E-6F8D8865A9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1"/>
            <a:ext cx="4401781" cy="6584131"/>
          </a:xfrm>
          <a:prstGeom prst="rect">
            <a:avLst/>
          </a:prstGeom>
        </p:spPr>
      </p:pic>
      <p:sp>
        <p:nvSpPr>
          <p:cNvPr id="14" name="TextBox 7">
            <a:extLst>
              <a:ext uri="{FF2B5EF4-FFF2-40B4-BE49-F238E27FC236}">
                <a16:creationId xmlns:a16="http://schemas.microsoft.com/office/drawing/2014/main" id="{10734B41-3AFB-48EA-A404-84230FFFAD8D}"/>
              </a:ext>
            </a:extLst>
          </p:cNvPr>
          <p:cNvSpPr txBox="1"/>
          <p:nvPr/>
        </p:nvSpPr>
        <p:spPr>
          <a:xfrm>
            <a:off x="991486" y="694944"/>
            <a:ext cx="3093531" cy="307777"/>
          </a:xfrm>
          <a:prstGeom prst="rect">
            <a:avLst/>
          </a:prstGeom>
          <a:noFill/>
        </p:spPr>
        <p:txBody>
          <a:bodyPr wrap="square" rtlCol="0">
            <a:spAutoFit/>
          </a:bodyPr>
          <a:lstStyle/>
          <a:p>
            <a:r>
              <a:rPr lang="en-US" sz="1400" spc="300" dirty="0">
                <a:solidFill>
                  <a:schemeClr val="dk1">
                    <a:lumMod val="100000"/>
                  </a:schemeClr>
                </a:solidFill>
                <a:latin typeface="Montserrat" charset="0"/>
                <a:ea typeface="Montserrat" charset="0"/>
                <a:cs typeface="Montserrat" charset="0"/>
              </a:rPr>
              <a:t>You Can Write </a:t>
            </a:r>
            <a:r>
              <a:rPr lang="en-US" sz="1400" b="1" spc="300" dirty="0">
                <a:solidFill>
                  <a:schemeClr val="dk1">
                    <a:lumMod val="100000"/>
                  </a:schemeClr>
                </a:solidFill>
                <a:latin typeface="Montserrat Extra" charset="0"/>
                <a:ea typeface="Montserrat Extra" charset="0"/>
                <a:cs typeface="Montserrat Extra" charset="0"/>
              </a:rPr>
              <a:t>Here</a:t>
            </a:r>
          </a:p>
        </p:txBody>
      </p:sp>
      <p:sp>
        <p:nvSpPr>
          <p:cNvPr id="15" name="TextBox 8">
            <a:extLst>
              <a:ext uri="{FF2B5EF4-FFF2-40B4-BE49-F238E27FC236}">
                <a16:creationId xmlns:a16="http://schemas.microsoft.com/office/drawing/2014/main" id="{74822B27-89A7-4664-BAE5-7EA15A4EC9BE}"/>
              </a:ext>
            </a:extLst>
          </p:cNvPr>
          <p:cNvSpPr txBox="1"/>
          <p:nvPr/>
        </p:nvSpPr>
        <p:spPr>
          <a:xfrm>
            <a:off x="991485" y="925393"/>
            <a:ext cx="8343202" cy="769441"/>
          </a:xfrm>
          <a:prstGeom prst="rect">
            <a:avLst/>
          </a:prstGeom>
          <a:noFill/>
        </p:spPr>
        <p:txBody>
          <a:bodyPr wrap="square" rtlCol="0">
            <a:spAutoFit/>
          </a:bodyPr>
          <a:lstStyle/>
          <a:p>
            <a:r>
              <a:rPr lang="en-US" sz="4400" b="1" dirty="0">
                <a:solidFill>
                  <a:schemeClr val="dk1">
                    <a:lumMod val="100000"/>
                  </a:schemeClr>
                </a:solidFill>
                <a:latin typeface="Montserrat" charset="0"/>
                <a:ea typeface="Montserrat" charset="0"/>
                <a:cs typeface="Montserrat" charset="0"/>
              </a:rPr>
              <a:t>Your Title</a:t>
            </a:r>
          </a:p>
        </p:txBody>
      </p:sp>
      <p:sp>
        <p:nvSpPr>
          <p:cNvPr id="16" name="TextBox 9">
            <a:extLst>
              <a:ext uri="{FF2B5EF4-FFF2-40B4-BE49-F238E27FC236}">
                <a16:creationId xmlns:a16="http://schemas.microsoft.com/office/drawing/2014/main" id="{B8AA5A43-773A-4DB9-BDF0-35CF68811555}"/>
              </a:ext>
            </a:extLst>
          </p:cNvPr>
          <p:cNvSpPr txBox="1"/>
          <p:nvPr/>
        </p:nvSpPr>
        <p:spPr>
          <a:xfrm>
            <a:off x="991485" y="1879117"/>
            <a:ext cx="3530965" cy="2002728"/>
          </a:xfrm>
          <a:prstGeom prst="rect">
            <a:avLst/>
          </a:prstGeom>
          <a:noFill/>
        </p:spPr>
        <p:txBody>
          <a:bodyPr wrap="square" rtlCol="0">
            <a:spAutoFit/>
          </a:bodyPr>
          <a:lstStyle/>
          <a:p>
            <a:pPr>
              <a:lnSpc>
                <a:spcPct val="150000"/>
              </a:lnSpc>
            </a:pPr>
            <a:r>
              <a:rPr lang="en-US" sz="1200" dirty="0">
                <a:solidFill>
                  <a:schemeClr val="dk1">
                    <a:lumMod val="100000"/>
                  </a:schemeClr>
                </a:solidFill>
                <a:latin typeface="Montserrat Light" charset="0"/>
                <a:ea typeface="Montserrat Light" charset="0"/>
                <a:cs typeface="Montserrat Light" charset="0"/>
              </a:rPr>
              <a:t>Entrepreneurial activities differ substantially depending on the type of organization and creativity. Entrepreneurial activities differ substantially depending on the type of organization and creativity. Entrepreneurial activities differ substantially depending on the type of organization and creativity. Entrepreneurial activities differ substantially.</a:t>
            </a:r>
          </a:p>
        </p:txBody>
      </p:sp>
      <p:sp>
        <p:nvSpPr>
          <p:cNvPr id="17" name="Rectangle 11">
            <a:extLst>
              <a:ext uri="{FF2B5EF4-FFF2-40B4-BE49-F238E27FC236}">
                <a16:creationId xmlns:a16="http://schemas.microsoft.com/office/drawing/2014/main" id="{46DF5ADB-ED11-4E96-95B3-C886295B4F69}"/>
              </a:ext>
            </a:extLst>
          </p:cNvPr>
          <p:cNvSpPr/>
          <p:nvPr/>
        </p:nvSpPr>
        <p:spPr>
          <a:xfrm>
            <a:off x="5353675" y="4802623"/>
            <a:ext cx="1371600" cy="137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1" name="Group 19">
            <a:extLst>
              <a:ext uri="{FF2B5EF4-FFF2-40B4-BE49-F238E27FC236}">
                <a16:creationId xmlns:a16="http://schemas.microsoft.com/office/drawing/2014/main" id="{B49F0329-DD7E-43E9-983C-7A10D49F5E9E}"/>
              </a:ext>
            </a:extLst>
          </p:cNvPr>
          <p:cNvGrpSpPr/>
          <p:nvPr/>
        </p:nvGrpSpPr>
        <p:grpSpPr>
          <a:xfrm>
            <a:off x="980398" y="4371724"/>
            <a:ext cx="2428564" cy="568503"/>
            <a:chOff x="1979795" y="8881079"/>
            <a:chExt cx="6187062" cy="1448333"/>
          </a:xfrm>
        </p:grpSpPr>
        <p:sp>
          <p:nvSpPr>
            <p:cNvPr id="22" name="Rectangle 4">
              <a:extLst>
                <a:ext uri="{FF2B5EF4-FFF2-40B4-BE49-F238E27FC236}">
                  <a16:creationId xmlns:a16="http://schemas.microsoft.com/office/drawing/2014/main" id="{E471338A-35B8-4CF9-A8E7-2285C6F33954}"/>
                </a:ext>
              </a:extLst>
            </p:cNvPr>
            <p:cNvSpPr/>
            <p:nvPr/>
          </p:nvSpPr>
          <p:spPr>
            <a:xfrm>
              <a:off x="1979795" y="8881079"/>
              <a:ext cx="6187062" cy="1448333"/>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TextBox 16">
              <a:extLst>
                <a:ext uri="{FF2B5EF4-FFF2-40B4-BE49-F238E27FC236}">
                  <a16:creationId xmlns:a16="http://schemas.microsoft.com/office/drawing/2014/main" id="{33938427-6CDF-4918-B14A-8435BF05F5FE}"/>
                </a:ext>
              </a:extLst>
            </p:cNvPr>
            <p:cNvSpPr txBox="1"/>
            <p:nvPr/>
          </p:nvSpPr>
          <p:spPr>
            <a:xfrm>
              <a:off x="2420460" y="9178369"/>
              <a:ext cx="5305733" cy="868063"/>
            </a:xfrm>
            <a:prstGeom prst="rect">
              <a:avLst/>
            </a:prstGeom>
            <a:noFill/>
          </p:spPr>
          <p:txBody>
            <a:bodyPr wrap="square" rtlCol="0">
              <a:spAutoFit/>
            </a:bodyPr>
            <a:lstStyle/>
            <a:p>
              <a:pPr algn="ctr">
                <a:lnSpc>
                  <a:spcPct val="150000"/>
                </a:lnSpc>
              </a:pPr>
              <a:r>
                <a:rPr lang="en-US" sz="1200" b="1" spc="300" dirty="0">
                  <a:solidFill>
                    <a:schemeClr val="dk1">
                      <a:lumMod val="100000"/>
                    </a:schemeClr>
                  </a:solidFill>
                  <a:latin typeface="Montserrat Light" charset="0"/>
                  <a:ea typeface="Montserrat Light" charset="0"/>
                  <a:cs typeface="Montserrat Light" charset="0"/>
                </a:rPr>
                <a:t>LEARN MORE</a:t>
              </a:r>
            </a:p>
          </p:txBody>
        </p:sp>
      </p:grpSp>
      <p:sp>
        <p:nvSpPr>
          <p:cNvPr id="24" name="Shape 2541">
            <a:extLst>
              <a:ext uri="{FF2B5EF4-FFF2-40B4-BE49-F238E27FC236}">
                <a16:creationId xmlns:a16="http://schemas.microsoft.com/office/drawing/2014/main" id="{7A01ED96-7E5E-4A79-9FEC-2371C21463E9}"/>
              </a:ext>
            </a:extLst>
          </p:cNvPr>
          <p:cNvSpPr/>
          <p:nvPr/>
        </p:nvSpPr>
        <p:spPr>
          <a:xfrm>
            <a:off x="5661179" y="5109865"/>
            <a:ext cx="760378" cy="76037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rgbClr val="53585F"/>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25" name="图片占位符 27">
            <a:extLst>
              <a:ext uri="{FF2B5EF4-FFF2-40B4-BE49-F238E27FC236}">
                <a16:creationId xmlns:a16="http://schemas.microsoft.com/office/drawing/2014/main" id="{0CEE3D16-E53B-469A-BE97-FC7E6D38D6E9}"/>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p:blipFill>
        <p:spPr>
          <a:xfrm>
            <a:off x="5057927" y="1044549"/>
            <a:ext cx="6517412" cy="4888058"/>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Gulim"/>
        <a:font script="Hebr" typeface="Guli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uli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Gulim"/>
        <a:font script="Hebr" typeface="Guli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uli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Gulim"/>
        <a:font script="Hebr" typeface="Guli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uli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3005</Words>
  <Application>Microsoft Office PowerPoint</Application>
  <PresentationFormat>宽屏</PresentationFormat>
  <Paragraphs>308</Paragraphs>
  <Slides>44</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44</vt:i4>
      </vt:variant>
    </vt:vector>
  </HeadingPairs>
  <TitlesOfParts>
    <vt:vector size="65" baseType="lpstr">
      <vt:lpstr>Adobe Myungjo Std M</vt:lpstr>
      <vt:lpstr>Gill Sans</vt:lpstr>
      <vt:lpstr>Kozuka Mincho Pr6N H</vt:lpstr>
      <vt:lpstr>Lato</vt:lpstr>
      <vt:lpstr>Lato Black</vt:lpstr>
      <vt:lpstr>Lato Light</vt:lpstr>
      <vt:lpstr>Montserrat</vt:lpstr>
      <vt:lpstr>Montserrat Extra</vt:lpstr>
      <vt:lpstr>Montserrat Hairline</vt:lpstr>
      <vt:lpstr>Montserrat Light</vt:lpstr>
      <vt:lpstr>Montserrat Semi</vt:lpstr>
      <vt:lpstr>Montserrat Ultra Light</vt:lpstr>
      <vt:lpstr>PT Sans</vt:lpstr>
      <vt:lpstr>微软雅黑</vt:lpstr>
      <vt:lpstr>Arial</vt:lpstr>
      <vt:lpstr>Calibri</vt:lpstr>
      <vt:lpstr>Calibri Light</vt:lpstr>
      <vt:lpstr>Colonna MT</vt:lpstr>
      <vt:lpstr>Roboto</vt:lpstr>
      <vt:lpstr>Source Sans Pro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Administrator</cp:lastModifiedBy>
  <cp:revision>82</cp:revision>
  <dcterms:created xsi:type="dcterms:W3CDTF">2019-01-24T07:36:00Z</dcterms:created>
  <dcterms:modified xsi:type="dcterms:W3CDTF">2020-04-10T08:30:01Z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